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73" r:id="rId2"/>
    <p:sldId id="358" r:id="rId3"/>
    <p:sldId id="373" r:id="rId4"/>
    <p:sldId id="365" r:id="rId5"/>
    <p:sldId id="368" r:id="rId6"/>
    <p:sldId id="369" r:id="rId7"/>
    <p:sldId id="345" r:id="rId8"/>
    <p:sldId id="298" r:id="rId9"/>
    <p:sldId id="371" r:id="rId10"/>
    <p:sldId id="372" r:id="rId11"/>
    <p:sldId id="374" r:id="rId12"/>
    <p:sldId id="330" r:id="rId13"/>
    <p:sldId id="375" r:id="rId14"/>
    <p:sldId id="284" r:id="rId15"/>
    <p:sldId id="350" r:id="rId16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zum" initials="m" lastIdx="1" clrIdx="0">
    <p:extLst>
      <p:ext uri="{19B8F6BF-5375-455C-9EA6-DF929625EA0E}">
        <p15:presenceInfo xmlns:p15="http://schemas.microsoft.com/office/powerpoint/2012/main" userId="markzu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47"/>
    <a:srgbClr val="F8F8F8"/>
    <a:srgbClr val="6218C5"/>
    <a:srgbClr val="F4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53" autoAdjust="0"/>
    <p:restoredTop sz="94004" autoAdjust="0"/>
  </p:normalViewPr>
  <p:slideViewPr>
    <p:cSldViewPr snapToGrid="0">
      <p:cViewPr varScale="1">
        <p:scale>
          <a:sx n="80" d="100"/>
          <a:sy n="80" d="100"/>
        </p:scale>
        <p:origin x="69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0202-9AEC-4971-86CD-C6C17B6251E0}" type="datetimeFigureOut">
              <a:rPr lang="id-ID" smtClean="0"/>
              <a:t>24/03/2023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08649-DEA3-43CA-BBD9-CBA46697201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86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40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8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40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512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5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4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67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3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7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1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0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7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0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50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1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77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0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46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1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633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16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759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481097" y="6364769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1100" b="0" dirty="0">
              <a:solidFill>
                <a:schemeClr val="tx1">
                  <a:lumMod val="65000"/>
                  <a:lumOff val="35000"/>
                </a:schemeClr>
              </a:solidFill>
              <a:latin typeface="HelveticaNeue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d-ID" sz="900" strike="noStrike" spc="600" dirty="0">
              <a:solidFill>
                <a:schemeClr val="tx1">
                  <a:lumMod val="65000"/>
                  <a:lumOff val="35000"/>
                </a:schemeClr>
              </a:solidFill>
              <a:latin typeface="Aller" panose="0200050303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9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8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4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9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schoolhub.tech/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cons8.com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: Rounded Corners 23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: Rounded Corners 25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Rounded Corners 4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10" name="Oval 9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6" name="Rectangle: Rounded Corners 5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" name="Rectangle: Rounded Corners 6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0" name="TextBox 39"/>
          <p:cNvSpPr txBox="1"/>
          <p:nvPr/>
        </p:nvSpPr>
        <p:spPr>
          <a:xfrm>
            <a:off x="1528515" y="2572428"/>
            <a:ext cx="913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Школьная информационная экосистема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D6AB-3478-483A-B099-0A2EE12BC97B}"/>
              </a:ext>
            </a:extLst>
          </p:cNvPr>
          <p:cNvSpPr txBox="1"/>
          <p:nvPr/>
        </p:nvSpPr>
        <p:spPr>
          <a:xfrm>
            <a:off x="3615447" y="3008300"/>
            <a:ext cx="4961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SchoolZum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50392-805C-4139-A28E-527DEEC0FA46}"/>
              </a:ext>
            </a:extLst>
          </p:cNvPr>
          <p:cNvSpPr txBox="1"/>
          <p:nvPr/>
        </p:nvSpPr>
        <p:spPr>
          <a:xfrm>
            <a:off x="2257347" y="169904"/>
            <a:ext cx="7677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Государственное бюджетное образовательное учреждение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средняя общеобразовательная школа №174</a:t>
            </a:r>
            <a:r>
              <a:rPr lang="en-US" dirty="0">
                <a:solidFill>
                  <a:schemeClr val="bg1"/>
                </a:solidFill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ru-RU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Центрального района г. Санкт-Петербурга</a:t>
            </a: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F5248-1CEA-473C-96E5-106E27C293F4}"/>
              </a:ext>
            </a:extLst>
          </p:cNvPr>
          <p:cNvSpPr txBox="1"/>
          <p:nvPr/>
        </p:nvSpPr>
        <p:spPr>
          <a:xfrm>
            <a:off x="9614419" y="5803941"/>
            <a:ext cx="21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Автор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Мещеряков Марк</a:t>
            </a:r>
          </a:p>
        </p:txBody>
      </p:sp>
    </p:spTree>
    <p:extLst>
      <p:ext uri="{BB962C8B-B14F-4D97-AF65-F5344CB8AC3E}">
        <p14:creationId xmlns:p14="http://schemas.microsoft.com/office/powerpoint/2010/main" val="499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5" grpId="0" animBg="1"/>
      <p:bldP spid="8" grpId="0" animBg="1"/>
      <p:bldP spid="40" grpId="0"/>
      <p:bldP spid="2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-388857" y="539119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Рандомайзер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8890549" y="4886306"/>
            <a:ext cx="3189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 для случайного выбора учеников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251041-6C12-4B1C-9A3E-C7D79228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40" y="154364"/>
            <a:ext cx="8422911" cy="411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CE74C-1188-4681-86E5-38993FC8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9" y="2538002"/>
            <a:ext cx="8526672" cy="4165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01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08E650E2-8F58-4A8C-935E-25FE75BD2E54}"/>
              </a:ext>
            </a:extLst>
          </p:cNvPr>
          <p:cNvSpPr/>
          <p:nvPr/>
        </p:nvSpPr>
        <p:spPr>
          <a:xfrm>
            <a:off x="3900419" y="266744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Расписание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A090CDF-4F2B-449A-A473-B124873CE3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927" y="2154624"/>
            <a:ext cx="8730146" cy="44366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763F6-E7C6-4474-B9A4-643E4F782AFF}"/>
              </a:ext>
            </a:extLst>
          </p:cNvPr>
          <p:cNvSpPr txBox="1"/>
          <p:nvPr/>
        </p:nvSpPr>
        <p:spPr>
          <a:xfrm>
            <a:off x="3022059" y="1079311"/>
            <a:ext cx="61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Предоставляет ученикам удобный доступ к расписанию уроков и звонков</a:t>
            </a:r>
          </a:p>
        </p:txBody>
      </p:sp>
    </p:spTree>
    <p:extLst>
      <p:ext uri="{BB962C8B-B14F-4D97-AF65-F5344CB8AC3E}">
        <p14:creationId xmlns:p14="http://schemas.microsoft.com/office/powerpoint/2010/main" val="369416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9023380" y="-177495"/>
            <a:ext cx="3625229" cy="6309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398244" y="726083"/>
            <a:ext cx="3625229" cy="630941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58312" y="3539800"/>
            <a:ext cx="3875376" cy="1381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Все страницы корректно отображаются на всех устройствах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58312" y="1829487"/>
            <a:ext cx="387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Адаптивный дизайн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5916000" y="3138621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3C540B-49B7-40A7-ABBB-70371EFF2D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>
          <a:xfrm rot="2700000">
            <a:off x="271370" y="1842439"/>
            <a:ext cx="2285999" cy="40767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130CB-50BE-4DC9-A86C-E6ACF7A79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>
            <a:fillRect/>
          </a:stretch>
        </p:blipFill>
        <p:spPr>
          <a:xfrm rot="2700000">
            <a:off x="9692994" y="933449"/>
            <a:ext cx="2285999" cy="4076700"/>
          </a:xfrm>
        </p:spPr>
      </p:pic>
    </p:spTree>
    <p:extLst>
      <p:ext uri="{BB962C8B-B14F-4D97-AF65-F5344CB8AC3E}">
        <p14:creationId xmlns:p14="http://schemas.microsoft.com/office/powerpoint/2010/main" val="10157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>
            <a:extLst>
              <a:ext uri="{FF2B5EF4-FFF2-40B4-BE49-F238E27FC236}">
                <a16:creationId xmlns:a16="http://schemas.microsoft.com/office/drawing/2014/main" id="{1D65B484-DA53-471A-88A3-769908ACF5AD}"/>
              </a:ext>
            </a:extLst>
          </p:cNvPr>
          <p:cNvSpPr/>
          <p:nvPr/>
        </p:nvSpPr>
        <p:spPr>
          <a:xfrm>
            <a:off x="3900419" y="266744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SchoolZum Mobile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06694C-374D-41BD-8F1D-2094CB8401B0}"/>
              </a:ext>
            </a:extLst>
          </p:cNvPr>
          <p:cNvSpPr txBox="1"/>
          <p:nvPr/>
        </p:nvSpPr>
        <p:spPr>
          <a:xfrm>
            <a:off x="661481" y="913075"/>
            <a:ext cx="11015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Расписание уроков и звонков всегда под рукой!</a:t>
            </a:r>
          </a:p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Мобильное приложение расскажет какой следующий урок и через сколько он начнется.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89C764-3BED-485B-8B5C-10C6B8FB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" y="2415621"/>
            <a:ext cx="2072567" cy="4081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E756A6-6E8E-4552-BC47-24D05AC94A8C}"/>
              </a:ext>
            </a:extLst>
          </p:cNvPr>
          <p:cNvSpPr txBox="1"/>
          <p:nvPr/>
        </p:nvSpPr>
        <p:spPr>
          <a:xfrm>
            <a:off x="418030" y="1899981"/>
            <a:ext cx="234363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Главная</a:t>
            </a:r>
            <a:endParaRPr lang="id-ID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1697B66-4313-476F-ABFD-A8887477E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36110" y="2415621"/>
            <a:ext cx="2061903" cy="4081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E7DC99-572E-4BE9-B43B-48D52FE44344}"/>
              </a:ext>
            </a:extLst>
          </p:cNvPr>
          <p:cNvSpPr txBox="1"/>
          <p:nvPr/>
        </p:nvSpPr>
        <p:spPr>
          <a:xfrm>
            <a:off x="3095242" y="1899981"/>
            <a:ext cx="234363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Все расписание</a:t>
            </a:r>
            <a:endParaRPr lang="id-ID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BFF5DA-7541-4DC9-AE20-0CC06B3A8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13322" y="2417531"/>
            <a:ext cx="2061903" cy="40779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9A07C5-4430-483F-A634-67BDFFE9B3FF}"/>
              </a:ext>
            </a:extLst>
          </p:cNvPr>
          <p:cNvSpPr txBox="1"/>
          <p:nvPr/>
        </p:nvSpPr>
        <p:spPr>
          <a:xfrm>
            <a:off x="5772454" y="1899981"/>
            <a:ext cx="2343637" cy="40011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Профиль</a:t>
            </a:r>
            <a:endParaRPr lang="id-ID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F12F60-8633-4547-93F5-E3D2BE8E38E8}"/>
              </a:ext>
            </a:extLst>
          </p:cNvPr>
          <p:cNvSpPr txBox="1"/>
          <p:nvPr/>
        </p:nvSpPr>
        <p:spPr>
          <a:xfrm>
            <a:off x="8507998" y="1899981"/>
            <a:ext cx="3251171" cy="627974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Уведомление о следующем </a:t>
            </a:r>
          </a:p>
          <a:p>
            <a:pPr algn="ctr"/>
            <a:r>
              <a:rPr lang="ru-RU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уроке на экране блокировки</a:t>
            </a:r>
            <a:endParaRPr lang="id-ID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F44D97CF-0DDD-41F4-A984-DE1F867E1D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7" b="36083"/>
          <a:stretch/>
        </p:blipFill>
        <p:spPr>
          <a:xfrm>
            <a:off x="8590534" y="3007153"/>
            <a:ext cx="3086100" cy="2667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3286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9" grpId="0"/>
      <p:bldP spid="11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205696" y="3106849"/>
            <a:ext cx="9856808" cy="638385"/>
            <a:chOff x="3179886" y="2083564"/>
            <a:chExt cx="5702858" cy="369350"/>
          </a:xfrm>
          <a:effectLst/>
        </p:grpSpPr>
        <p:grpSp>
          <p:nvGrpSpPr>
            <p:cNvPr id="38" name="Group 37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40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39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>
                      <a:lumMod val="65000"/>
                    </a:schemeClr>
                  </a:solidFill>
                  <a:latin typeface="Montserrat Hairline" panose="00000300000000000000" pitchFamily="50" charset="0"/>
                </a:rPr>
                <a:t>http://schoolhub.tech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Приглашение к просмотру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28899" y="1385442"/>
            <a:ext cx="693420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Давайте посмотрим на сайт!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Rectangle: Rounded Corners 51">
            <a:hlinkClick r:id="rId2"/>
          </p:cNvPr>
          <p:cNvSpPr/>
          <p:nvPr/>
        </p:nvSpPr>
        <p:spPr>
          <a:xfrm>
            <a:off x="5033475" y="2163692"/>
            <a:ext cx="2125050" cy="5586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Перейти</a:t>
            </a:r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B2381-6738-4ED1-BBBC-EABEA93035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659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-1246"/>
            <a:ext cx="12192000" cy="49849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9" name="Group 18"/>
          <p:cNvGrpSpPr/>
          <p:nvPr/>
        </p:nvGrpSpPr>
        <p:grpSpPr>
          <a:xfrm>
            <a:off x="-492562" y="-1660849"/>
            <a:ext cx="15523628" cy="8779524"/>
            <a:chOff x="-644962" y="-1805690"/>
            <a:chExt cx="15523628" cy="8779524"/>
          </a:xfrm>
          <a:solidFill>
            <a:schemeClr val="bg1">
              <a:alpha val="20000"/>
            </a:schemeClr>
          </a:solidFill>
        </p:grpSpPr>
        <p:sp>
          <p:nvSpPr>
            <p:cNvPr id="20" name="Rectangle: Rounded Corners 19"/>
            <p:cNvSpPr/>
            <p:nvPr/>
          </p:nvSpPr>
          <p:spPr>
            <a:xfrm rot="2700000">
              <a:off x="10540832" y="-2630215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Rectangle: Rounded Corners 21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" name="Rectangle: Rounded Corners 22"/>
            <p:cNvSpPr/>
            <p:nvPr/>
          </p:nvSpPr>
          <p:spPr>
            <a:xfrm rot="2700000">
              <a:off x="11095057" y="620978"/>
              <a:ext cx="695083" cy="1526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0896101" y="831111"/>
              <a:ext cx="1092994" cy="1106107"/>
              <a:chOff x="9789319" y="1181099"/>
              <a:chExt cx="1092994" cy="1106107"/>
            </a:xfrm>
            <a:grpFill/>
          </p:grpSpPr>
          <p:sp>
            <p:nvSpPr>
              <p:cNvPr id="45" name="Oval 44"/>
              <p:cNvSpPr/>
              <p:nvPr/>
            </p:nvSpPr>
            <p:spPr>
              <a:xfrm>
                <a:off x="10365582" y="1181099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789319" y="1770475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87839" y="389917"/>
              <a:ext cx="6096503" cy="56431"/>
              <a:chOff x="2110637" y="95339"/>
              <a:chExt cx="6096503" cy="56431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 rot="2700000" flipH="1">
                <a:off x="468682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 rot="2700000" flipH="1">
                <a:off x="4908751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 rot="2700000" flipH="1">
                <a:off x="5130674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 rot="2700000" flipH="1">
                <a:off x="5352597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 rot="2700000" flipH="1">
                <a:off x="557451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407475" y="6364769"/>
              <a:ext cx="2428754" cy="261610"/>
              <a:chOff x="242614" y="6328854"/>
              <a:chExt cx="2428754" cy="261610"/>
            </a:xfrm>
            <a:grpFill/>
          </p:grpSpPr>
          <p:sp>
            <p:nvSpPr>
              <p:cNvPr id="38" name="Freeform 62"/>
              <p:cNvSpPr>
                <a:spLocks noEditPoints="1"/>
              </p:cNvSpPr>
              <p:nvPr/>
            </p:nvSpPr>
            <p:spPr bwMode="auto">
              <a:xfrm>
                <a:off x="242614" y="6399940"/>
                <a:ext cx="121482" cy="119439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236" y="6328854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>
                        <a:lumMod val="75000"/>
                      </a:schemeClr>
                    </a:solidFill>
                    <a:latin typeface="Gotham Light" panose="02000603030000020004" pitchFamily="2" charset="0"/>
                    <a:cs typeface="Segoe UI" panose="020B0502040204020203" pitchFamily="34" charset="0"/>
                  </a:rPr>
                  <a:t>2017arouse.All Rights Reserved</a:t>
                </a:r>
                <a:endParaRPr lang="id-ID" sz="1100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Rectangle: Rounded Corners 26"/>
            <p:cNvSpPr/>
            <p:nvPr/>
          </p:nvSpPr>
          <p:spPr>
            <a:xfrm rot="2700000">
              <a:off x="-59091" y="5630552"/>
              <a:ext cx="101600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 flipH="1">
              <a:off x="253214" y="5169707"/>
              <a:ext cx="82145" cy="12684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 flipH="1">
              <a:off x="2316474" y="4352866"/>
              <a:ext cx="45719" cy="2004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 flipH="1">
              <a:off x="7578004" y="4063217"/>
              <a:ext cx="45793" cy="381159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Rectangle: Rounded Corners 3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" name="Rectangle: Rounded Corners 3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Rectangle: Rounded Corners 3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4984955"/>
            <a:ext cx="12192000" cy="1873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4625635" y="1155572"/>
            <a:ext cx="6181610" cy="730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ru-RU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 За Внимание!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B9082-7895-44D1-8868-041A11981B8A}"/>
              </a:ext>
            </a:extLst>
          </p:cNvPr>
          <p:cNvSpPr txBox="1"/>
          <p:nvPr/>
        </p:nvSpPr>
        <p:spPr>
          <a:xfrm>
            <a:off x="777264" y="1656871"/>
            <a:ext cx="23120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SchoolZum</a:t>
            </a:r>
            <a:endParaRPr lang="ru-RU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DF0B2-BC3F-46D6-8EC8-2CDDE67C7660}"/>
              </a:ext>
            </a:extLst>
          </p:cNvPr>
          <p:cNvSpPr txBox="1"/>
          <p:nvPr/>
        </p:nvSpPr>
        <p:spPr>
          <a:xfrm>
            <a:off x="10048671" y="6356056"/>
            <a:ext cx="2053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Мещеряков Марк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25A18-BFCA-414B-95E0-BBA1411BAC26}"/>
              </a:ext>
            </a:extLst>
          </p:cNvPr>
          <p:cNvSpPr txBox="1"/>
          <p:nvPr/>
        </p:nvSpPr>
        <p:spPr>
          <a:xfrm>
            <a:off x="398119" y="2205916"/>
            <a:ext cx="30703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Школьный центр функций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33791F-BB83-4BF2-A436-A3F1A0C73E80}"/>
              </a:ext>
            </a:extLst>
          </p:cNvPr>
          <p:cNvSpPr txBox="1"/>
          <p:nvPr/>
        </p:nvSpPr>
        <p:spPr>
          <a:xfrm>
            <a:off x="690055" y="3082742"/>
            <a:ext cx="248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http://schoolhub.tech</a:t>
            </a:r>
            <a:endParaRPr lang="ru-RU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50923F-0595-46EE-B8B8-7C9D907E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8" y="3537013"/>
            <a:ext cx="2839784" cy="2839784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46DD42F3-42DD-4701-9FBF-E3276D8D0E33}"/>
              </a:ext>
            </a:extLst>
          </p:cNvPr>
          <p:cNvSpPr txBox="1"/>
          <p:nvPr/>
        </p:nvSpPr>
        <p:spPr>
          <a:xfrm>
            <a:off x="4820630" y="2848338"/>
            <a:ext cx="58653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Благодарю моих родителей Юлию Юрьевну и Вячеслава Васильевича за помощь и консультацию в описании проекта.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82C2F8-46C7-487C-B05C-170B93341E28}"/>
              </a:ext>
            </a:extLst>
          </p:cNvPr>
          <p:cNvSpPr txBox="1"/>
          <p:nvPr/>
        </p:nvSpPr>
        <p:spPr>
          <a:xfrm>
            <a:off x="6912122" y="5065202"/>
            <a:ext cx="5255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Иконки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Icons8 (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https://icons8.com/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</a:p>
          <a:p>
            <a:pPr algn="r"/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Шаблон презентации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: Arouse (</a:t>
            </a:r>
            <a:r>
              <a:rPr lang="en-US" u="sng" dirty="0">
                <a:solidFill>
                  <a:schemeClr val="bg1">
                    <a:lumMod val="75000"/>
                  </a:schemeClr>
                </a:solidFill>
              </a:rPr>
              <a:t>https://artrange.ru/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u-RU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536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13" grpId="0"/>
      <p:bldP spid="14" grpId="0"/>
      <p:bldP spid="47" grpId="0"/>
      <p:bldP spid="48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3736309" y="180743"/>
            <a:ext cx="4719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Актуальность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C9FB19A1-7638-4A6D-A8B7-091DBFE759B4}"/>
              </a:ext>
            </a:extLst>
          </p:cNvPr>
          <p:cNvSpPr txBox="1">
            <a:spLocks/>
          </p:cNvSpPr>
          <p:nvPr/>
        </p:nvSpPr>
        <p:spPr>
          <a:xfrm flipH="1">
            <a:off x="9941017" y="2492325"/>
            <a:ext cx="1724178" cy="399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Яндекс Фонд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E4A2E1D-DAF0-4BE4-81DA-CD8500968B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71"/>
          <a:stretch/>
        </p:blipFill>
        <p:spPr>
          <a:xfrm>
            <a:off x="10319629" y="3142662"/>
            <a:ext cx="966954" cy="930896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4272F9A-4F2E-48E6-90B9-9B282BDAA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81"/>
          <a:stretch/>
        </p:blipFill>
        <p:spPr>
          <a:xfrm>
            <a:off x="10552612" y="1481283"/>
            <a:ext cx="500989" cy="1039323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071270F3-383D-4DBE-A962-C0EEA337D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1193" y="4794614"/>
            <a:ext cx="983827" cy="983827"/>
          </a:xfrm>
          <a:prstGeom prst="rect">
            <a:avLst/>
          </a:prstGeom>
        </p:spPr>
      </p:pic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37A98220-5034-42D9-AAC5-9980455932AC}"/>
              </a:ext>
            </a:extLst>
          </p:cNvPr>
          <p:cNvSpPr txBox="1">
            <a:spLocks/>
          </p:cNvSpPr>
          <p:nvPr/>
        </p:nvSpPr>
        <p:spPr>
          <a:xfrm flipH="1">
            <a:off x="9941017" y="4085108"/>
            <a:ext cx="1724178" cy="399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Сбер Класс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96360747-F1EC-403F-8F3F-A67199FEC5EF}"/>
              </a:ext>
            </a:extLst>
          </p:cNvPr>
          <p:cNvSpPr txBox="1">
            <a:spLocks/>
          </p:cNvSpPr>
          <p:nvPr/>
        </p:nvSpPr>
        <p:spPr>
          <a:xfrm flipH="1">
            <a:off x="9766570" y="5778441"/>
            <a:ext cx="2073072" cy="399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Другие ресурсы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E848A00D-B5BC-42FA-969A-26F6D2A4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197" y="2641835"/>
            <a:ext cx="1643012" cy="1643012"/>
          </a:xfrm>
          <a:prstGeom prst="rect">
            <a:avLst/>
          </a:prstGeom>
        </p:spPr>
      </p:pic>
      <p:sp>
        <p:nvSpPr>
          <p:cNvPr id="57" name="Text Placeholder 4">
            <a:extLst>
              <a:ext uri="{FF2B5EF4-FFF2-40B4-BE49-F238E27FC236}">
                <a16:creationId xmlns:a16="http://schemas.microsoft.com/office/drawing/2014/main" id="{D2857D39-F270-4C6D-90D0-0D4E21CDB4E7}"/>
              </a:ext>
            </a:extLst>
          </p:cNvPr>
          <p:cNvSpPr txBox="1">
            <a:spLocks/>
          </p:cNvSpPr>
          <p:nvPr/>
        </p:nvSpPr>
        <p:spPr>
          <a:xfrm flipH="1">
            <a:off x="6081320" y="4339297"/>
            <a:ext cx="2870924" cy="6463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18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Школьное образование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grpSp>
        <p:nvGrpSpPr>
          <p:cNvPr id="59" name="Group 11">
            <a:extLst>
              <a:ext uri="{FF2B5EF4-FFF2-40B4-BE49-F238E27FC236}">
                <a16:creationId xmlns:a16="http://schemas.microsoft.com/office/drawing/2014/main" id="{3DDD045D-8369-4070-AF68-CAD34CFB50BF}"/>
              </a:ext>
            </a:extLst>
          </p:cNvPr>
          <p:cNvGrpSpPr/>
          <p:nvPr/>
        </p:nvGrpSpPr>
        <p:grpSpPr>
          <a:xfrm>
            <a:off x="371675" y="875889"/>
            <a:ext cx="4380563" cy="5106222"/>
            <a:chOff x="3951686" y="1951330"/>
            <a:chExt cx="3712028" cy="4326941"/>
          </a:xfrm>
        </p:grpSpPr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9B87741-FB45-44A8-A490-B810FEC046FF}"/>
                </a:ext>
              </a:extLst>
            </p:cNvPr>
            <p:cNvSpPr>
              <a:spLocks/>
            </p:cNvSpPr>
            <p:nvPr/>
          </p:nvSpPr>
          <p:spPr bwMode="auto">
            <a:xfrm rot="3457168">
              <a:off x="4837446" y="3702369"/>
              <a:ext cx="2445681" cy="2706123"/>
            </a:xfrm>
            <a:custGeom>
              <a:avLst/>
              <a:gdLst>
                <a:gd name="T0" fmla="*/ 386 w 476"/>
                <a:gd name="T1" fmla="*/ 0 h 527"/>
                <a:gd name="T2" fmla="*/ 386 w 476"/>
                <a:gd name="T3" fmla="*/ 82 h 527"/>
                <a:gd name="T4" fmla="*/ 310 w 476"/>
                <a:gd name="T5" fmla="*/ 38 h 527"/>
                <a:gd name="T6" fmla="*/ 312 w 476"/>
                <a:gd name="T7" fmla="*/ 41 h 527"/>
                <a:gd name="T8" fmla="*/ 223 w 476"/>
                <a:gd name="T9" fmla="*/ 377 h 527"/>
                <a:gd name="T10" fmla="*/ 148 w 476"/>
                <a:gd name="T11" fmla="*/ 405 h 527"/>
                <a:gd name="T12" fmla="*/ 119 w 476"/>
                <a:gd name="T13" fmla="*/ 411 h 527"/>
                <a:gd name="T14" fmla="*/ 118 w 476"/>
                <a:gd name="T15" fmla="*/ 387 h 527"/>
                <a:gd name="T16" fmla="*/ 77 w 476"/>
                <a:gd name="T17" fmla="*/ 413 h 527"/>
                <a:gd name="T18" fmla="*/ 0 w 476"/>
                <a:gd name="T19" fmla="*/ 461 h 527"/>
                <a:gd name="T20" fmla="*/ 67 w 476"/>
                <a:gd name="T21" fmla="*/ 497 h 527"/>
                <a:gd name="T22" fmla="*/ 123 w 476"/>
                <a:gd name="T23" fmla="*/ 527 h 527"/>
                <a:gd name="T24" fmla="*/ 122 w 476"/>
                <a:gd name="T25" fmla="*/ 493 h 527"/>
                <a:gd name="T26" fmla="*/ 123 w 476"/>
                <a:gd name="T27" fmla="*/ 497 h 527"/>
                <a:gd name="T28" fmla="*/ 164 w 476"/>
                <a:gd name="T29" fmla="*/ 489 h 527"/>
                <a:gd name="T30" fmla="*/ 266 w 476"/>
                <a:gd name="T31" fmla="*/ 450 h 527"/>
                <a:gd name="T32" fmla="*/ 386 w 476"/>
                <a:gd name="T33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6" h="527">
                  <a:moveTo>
                    <a:pt x="386" y="0"/>
                  </a:moveTo>
                  <a:cubicBezTo>
                    <a:pt x="386" y="82"/>
                    <a:pt x="386" y="82"/>
                    <a:pt x="386" y="82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80" y="158"/>
                    <a:pt x="340" y="308"/>
                    <a:pt x="223" y="377"/>
                  </a:cubicBezTo>
                  <a:cubicBezTo>
                    <a:pt x="200" y="390"/>
                    <a:pt x="174" y="400"/>
                    <a:pt x="148" y="405"/>
                  </a:cubicBezTo>
                  <a:cubicBezTo>
                    <a:pt x="119" y="411"/>
                    <a:pt x="119" y="411"/>
                    <a:pt x="119" y="411"/>
                  </a:cubicBezTo>
                  <a:cubicBezTo>
                    <a:pt x="118" y="387"/>
                    <a:pt x="118" y="387"/>
                    <a:pt x="118" y="387"/>
                  </a:cubicBezTo>
                  <a:cubicBezTo>
                    <a:pt x="77" y="413"/>
                    <a:pt x="77" y="413"/>
                    <a:pt x="77" y="413"/>
                  </a:cubicBezTo>
                  <a:cubicBezTo>
                    <a:pt x="0" y="461"/>
                    <a:pt x="0" y="461"/>
                    <a:pt x="0" y="461"/>
                  </a:cubicBezTo>
                  <a:cubicBezTo>
                    <a:pt x="67" y="497"/>
                    <a:pt x="67" y="497"/>
                    <a:pt x="67" y="497"/>
                  </a:cubicBezTo>
                  <a:cubicBezTo>
                    <a:pt x="123" y="527"/>
                    <a:pt x="123" y="527"/>
                    <a:pt x="123" y="527"/>
                  </a:cubicBezTo>
                  <a:cubicBezTo>
                    <a:pt x="122" y="493"/>
                    <a:pt x="122" y="493"/>
                    <a:pt x="122" y="493"/>
                  </a:cubicBezTo>
                  <a:cubicBezTo>
                    <a:pt x="123" y="497"/>
                    <a:pt x="123" y="497"/>
                    <a:pt x="123" y="497"/>
                  </a:cubicBezTo>
                  <a:cubicBezTo>
                    <a:pt x="164" y="489"/>
                    <a:pt x="164" y="489"/>
                    <a:pt x="164" y="489"/>
                  </a:cubicBezTo>
                  <a:cubicBezTo>
                    <a:pt x="200" y="481"/>
                    <a:pt x="235" y="468"/>
                    <a:pt x="266" y="450"/>
                  </a:cubicBezTo>
                  <a:cubicBezTo>
                    <a:pt x="423" y="359"/>
                    <a:pt x="476" y="157"/>
                    <a:pt x="3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381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00" dirty="0">
                <a:latin typeface="HelveticaNeue medium" panose="00000400000000000000" pitchFamily="2" charset="0"/>
              </a:endParaRPr>
            </a:p>
          </p:txBody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B2214522-0102-4EBE-9BE2-C7C331AABE6B}"/>
                </a:ext>
              </a:extLst>
            </p:cNvPr>
            <p:cNvSpPr>
              <a:spLocks/>
            </p:cNvSpPr>
            <p:nvPr/>
          </p:nvSpPr>
          <p:spPr bwMode="auto">
            <a:xfrm rot="3457168">
              <a:off x="5423766" y="2839757"/>
              <a:ext cx="3128376" cy="1351521"/>
            </a:xfrm>
            <a:custGeom>
              <a:avLst/>
              <a:gdLst>
                <a:gd name="T0" fmla="*/ 585 w 609"/>
                <a:gd name="T1" fmla="*/ 137 h 263"/>
                <a:gd name="T2" fmla="*/ 555 w 609"/>
                <a:gd name="T3" fmla="*/ 107 h 263"/>
                <a:gd name="T4" fmla="*/ 439 w 609"/>
                <a:gd name="T5" fmla="*/ 31 h 263"/>
                <a:gd name="T6" fmla="*/ 186 w 609"/>
                <a:gd name="T7" fmla="*/ 38 h 263"/>
                <a:gd name="T8" fmla="*/ 12 w 609"/>
                <a:gd name="T9" fmla="*/ 221 h 263"/>
                <a:gd name="T10" fmla="*/ 0 w 609"/>
                <a:gd name="T11" fmla="*/ 252 h 263"/>
                <a:gd name="T12" fmla="*/ 67 w 609"/>
                <a:gd name="T13" fmla="*/ 186 h 263"/>
                <a:gd name="T14" fmla="*/ 87 w 609"/>
                <a:gd name="T15" fmla="*/ 262 h 263"/>
                <a:gd name="T16" fmla="*/ 91 w 609"/>
                <a:gd name="T17" fmla="*/ 252 h 263"/>
                <a:gd name="T18" fmla="*/ 221 w 609"/>
                <a:gd name="T19" fmla="*/ 115 h 263"/>
                <a:gd name="T20" fmla="*/ 409 w 609"/>
                <a:gd name="T21" fmla="*/ 111 h 263"/>
                <a:gd name="T22" fmla="*/ 495 w 609"/>
                <a:gd name="T23" fmla="*/ 167 h 263"/>
                <a:gd name="T24" fmla="*/ 509 w 609"/>
                <a:gd name="T25" fmla="*/ 181 h 263"/>
                <a:gd name="T26" fmla="*/ 488 w 609"/>
                <a:gd name="T27" fmla="*/ 193 h 263"/>
                <a:gd name="T28" fmla="*/ 533 w 609"/>
                <a:gd name="T29" fmla="*/ 219 h 263"/>
                <a:gd name="T30" fmla="*/ 609 w 609"/>
                <a:gd name="T31" fmla="*/ 263 h 263"/>
                <a:gd name="T32" fmla="*/ 609 w 609"/>
                <a:gd name="T33" fmla="*/ 181 h 263"/>
                <a:gd name="T34" fmla="*/ 609 w 609"/>
                <a:gd name="T35" fmla="*/ 123 h 263"/>
                <a:gd name="T36" fmla="*/ 585 w 609"/>
                <a:gd name="T37" fmla="*/ 13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9" h="263">
                  <a:moveTo>
                    <a:pt x="585" y="137"/>
                  </a:moveTo>
                  <a:cubicBezTo>
                    <a:pt x="555" y="107"/>
                    <a:pt x="555" y="107"/>
                    <a:pt x="555" y="107"/>
                  </a:cubicBezTo>
                  <a:cubicBezTo>
                    <a:pt x="522" y="74"/>
                    <a:pt x="483" y="48"/>
                    <a:pt x="439" y="31"/>
                  </a:cubicBezTo>
                  <a:cubicBezTo>
                    <a:pt x="357" y="0"/>
                    <a:pt x="267" y="2"/>
                    <a:pt x="186" y="38"/>
                  </a:cubicBezTo>
                  <a:cubicBezTo>
                    <a:pt x="105" y="74"/>
                    <a:pt x="44" y="139"/>
                    <a:pt x="12" y="221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67" y="186"/>
                    <a:pt x="67" y="186"/>
                    <a:pt x="67" y="186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91" y="252"/>
                    <a:pt x="91" y="252"/>
                    <a:pt x="91" y="252"/>
                  </a:cubicBezTo>
                  <a:cubicBezTo>
                    <a:pt x="115" y="191"/>
                    <a:pt x="161" y="142"/>
                    <a:pt x="221" y="115"/>
                  </a:cubicBezTo>
                  <a:cubicBezTo>
                    <a:pt x="281" y="89"/>
                    <a:pt x="347" y="87"/>
                    <a:pt x="409" y="111"/>
                  </a:cubicBezTo>
                  <a:cubicBezTo>
                    <a:pt x="441" y="123"/>
                    <a:pt x="470" y="142"/>
                    <a:pt x="495" y="167"/>
                  </a:cubicBezTo>
                  <a:cubicBezTo>
                    <a:pt x="509" y="181"/>
                    <a:pt x="509" y="181"/>
                    <a:pt x="509" y="181"/>
                  </a:cubicBezTo>
                  <a:cubicBezTo>
                    <a:pt x="488" y="193"/>
                    <a:pt x="488" y="193"/>
                    <a:pt x="488" y="193"/>
                  </a:cubicBezTo>
                  <a:cubicBezTo>
                    <a:pt x="533" y="219"/>
                    <a:pt x="533" y="219"/>
                    <a:pt x="533" y="219"/>
                  </a:cubicBezTo>
                  <a:cubicBezTo>
                    <a:pt x="609" y="263"/>
                    <a:pt x="609" y="263"/>
                    <a:pt x="609" y="263"/>
                  </a:cubicBezTo>
                  <a:cubicBezTo>
                    <a:pt x="609" y="181"/>
                    <a:pt x="609" y="181"/>
                    <a:pt x="609" y="181"/>
                  </a:cubicBezTo>
                  <a:cubicBezTo>
                    <a:pt x="609" y="123"/>
                    <a:pt x="609" y="123"/>
                    <a:pt x="609" y="123"/>
                  </a:cubicBezTo>
                  <a:lnTo>
                    <a:pt x="585" y="13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254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396000" tIns="45720" rIns="91440" bIns="45720" numCol="1" anchor="ctr" anchorCtr="0" compatLnSpc="1">
              <a:prstTxWarp prst="textArchUp">
                <a:avLst/>
              </a:prstTxWarp>
            </a:bodyPr>
            <a:lstStyle/>
            <a:p>
              <a:endParaRPr lang="en-IN" sz="1400" dirty="0">
                <a:solidFill>
                  <a:schemeClr val="bg1"/>
                </a:solidFill>
                <a:latin typeface="HelveticaNeue medium" panose="000004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01C6CEE-45A8-4E18-8C9C-16538C763534}"/>
                </a:ext>
              </a:extLst>
            </p:cNvPr>
            <p:cNvSpPr txBox="1"/>
            <p:nvPr/>
          </p:nvSpPr>
          <p:spPr>
            <a:xfrm rot="2101736">
              <a:off x="4695689" y="2758661"/>
              <a:ext cx="2872156" cy="287215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prstTxWarp prst="textCircl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                                                             </a:t>
              </a:r>
              <a:r>
                <a:rPr lang="ru-R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</a:t>
              </a: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ru-R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Планшеты в школе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4DF8711-F51D-4627-9C1C-39976AFFE711}"/>
                </a:ext>
              </a:extLst>
            </p:cNvPr>
            <p:cNvSpPr txBox="1"/>
            <p:nvPr/>
          </p:nvSpPr>
          <p:spPr>
            <a:xfrm rot="1238111">
              <a:off x="4662719" y="2727496"/>
              <a:ext cx="2872156" cy="2872154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prstTxWarp prst="textCircl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I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                                      </a:t>
              </a:r>
              <a:r>
                <a:rPr lang="ru-RU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Смартфон ученика</a:t>
              </a:r>
              <a:endParaRPr lang="en-I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Oval 8">
              <a:extLst>
                <a:ext uri="{FF2B5EF4-FFF2-40B4-BE49-F238E27FC236}">
                  <a16:creationId xmlns:a16="http://schemas.microsoft.com/office/drawing/2014/main" id="{EFB46431-85D8-4F45-8AFC-A2B3DD2DD02C}"/>
                </a:ext>
              </a:extLst>
            </p:cNvPr>
            <p:cNvSpPr/>
            <p:nvPr/>
          </p:nvSpPr>
          <p:spPr>
            <a:xfrm>
              <a:off x="5089447" y="3143267"/>
              <a:ext cx="2046987" cy="20469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algn="c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44000" rIns="36000" bIns="0" rtlCol="0" anchor="b">
              <a:noAutofit/>
            </a:bodyPr>
            <a:lstStyle/>
            <a:p>
              <a:pPr lvl="0" algn="ctr"/>
              <a:endParaRPr lang="en-IN" sz="1400" dirty="0">
                <a:solidFill>
                  <a:prstClr val="white"/>
                </a:solidFill>
                <a:latin typeface="HelveticaNeue medium" panose="00000400000000000000" pitchFamily="2" charset="0"/>
              </a:endParaRPr>
            </a:p>
          </p:txBody>
        </p:sp>
        <p:sp>
          <p:nvSpPr>
            <p:cNvPr id="66" name="Freeform 5">
              <a:extLst>
                <a:ext uri="{FF2B5EF4-FFF2-40B4-BE49-F238E27FC236}">
                  <a16:creationId xmlns:a16="http://schemas.microsoft.com/office/drawing/2014/main" id="{252EF070-A641-4792-9249-988266191BC1}"/>
                </a:ext>
              </a:extLst>
            </p:cNvPr>
            <p:cNvSpPr>
              <a:spLocks/>
            </p:cNvSpPr>
            <p:nvPr/>
          </p:nvSpPr>
          <p:spPr bwMode="auto">
            <a:xfrm rot="3457168">
              <a:off x="4362381" y="2338508"/>
              <a:ext cx="1705967" cy="2527358"/>
            </a:xfrm>
            <a:custGeom>
              <a:avLst/>
              <a:gdLst>
                <a:gd name="T0" fmla="*/ 332 w 332"/>
                <a:gd name="T1" fmla="*/ 408 h 492"/>
                <a:gd name="T2" fmla="*/ 316 w 332"/>
                <a:gd name="T3" fmla="*/ 405 h 492"/>
                <a:gd name="T4" fmla="*/ 108 w 332"/>
                <a:gd name="T5" fmla="*/ 143 h 492"/>
                <a:gd name="T6" fmla="*/ 109 w 332"/>
                <a:gd name="T7" fmla="*/ 127 h 492"/>
                <a:gd name="T8" fmla="*/ 135 w 332"/>
                <a:gd name="T9" fmla="*/ 134 h 492"/>
                <a:gd name="T10" fmla="*/ 119 w 332"/>
                <a:gd name="T11" fmla="*/ 76 h 492"/>
                <a:gd name="T12" fmla="*/ 99 w 332"/>
                <a:gd name="T13" fmla="*/ 0 h 492"/>
                <a:gd name="T14" fmla="*/ 32 w 332"/>
                <a:gd name="T15" fmla="*/ 66 h 492"/>
                <a:gd name="T16" fmla="*/ 0 w 332"/>
                <a:gd name="T17" fmla="*/ 98 h 492"/>
                <a:gd name="T18" fmla="*/ 26 w 332"/>
                <a:gd name="T19" fmla="*/ 105 h 492"/>
                <a:gd name="T20" fmla="*/ 23 w 332"/>
                <a:gd name="T21" fmla="*/ 136 h 492"/>
                <a:gd name="T22" fmla="*/ 303 w 332"/>
                <a:gd name="T23" fmla="*/ 489 h 492"/>
                <a:gd name="T24" fmla="*/ 322 w 332"/>
                <a:gd name="T25" fmla="*/ 492 h 492"/>
                <a:gd name="T26" fmla="*/ 255 w 332"/>
                <a:gd name="T27" fmla="*/ 456 h 492"/>
                <a:gd name="T28" fmla="*/ 332 w 332"/>
                <a:gd name="T29" fmla="*/ 408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2" h="492">
                  <a:moveTo>
                    <a:pt x="332" y="408"/>
                  </a:moveTo>
                  <a:cubicBezTo>
                    <a:pt x="316" y="405"/>
                    <a:pt x="316" y="405"/>
                    <a:pt x="316" y="405"/>
                  </a:cubicBezTo>
                  <a:cubicBezTo>
                    <a:pt x="189" y="386"/>
                    <a:pt x="98" y="271"/>
                    <a:pt x="108" y="143"/>
                  </a:cubicBezTo>
                  <a:cubicBezTo>
                    <a:pt x="109" y="127"/>
                    <a:pt x="109" y="127"/>
                    <a:pt x="109" y="127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32" y="66"/>
                    <a:pt x="32" y="66"/>
                    <a:pt x="32" y="66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26" y="105"/>
                    <a:pt x="26" y="105"/>
                    <a:pt x="26" y="105"/>
                  </a:cubicBezTo>
                  <a:cubicBezTo>
                    <a:pt x="23" y="136"/>
                    <a:pt x="23" y="136"/>
                    <a:pt x="23" y="136"/>
                  </a:cubicBezTo>
                  <a:cubicBezTo>
                    <a:pt x="9" y="308"/>
                    <a:pt x="132" y="463"/>
                    <a:pt x="303" y="489"/>
                  </a:cubicBezTo>
                  <a:cubicBezTo>
                    <a:pt x="322" y="492"/>
                    <a:pt x="322" y="492"/>
                    <a:pt x="322" y="492"/>
                  </a:cubicBezTo>
                  <a:cubicBezTo>
                    <a:pt x="255" y="456"/>
                    <a:pt x="255" y="456"/>
                    <a:pt x="255" y="456"/>
                  </a:cubicBezTo>
                  <a:lnTo>
                    <a:pt x="332" y="4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81000" algn="ctr" rotWithShape="0">
                <a:schemeClr val="tx1">
                  <a:lumMod val="75000"/>
                  <a:lumOff val="25000"/>
                  <a:alpha val="40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 sz="1400" dirty="0">
                <a:latin typeface="HelveticaNeue medium" panose="000004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D651982-A46E-464E-BD6A-CBE2B9D3F246}"/>
                </a:ext>
              </a:extLst>
            </p:cNvPr>
            <p:cNvSpPr txBox="1"/>
            <p:nvPr/>
          </p:nvSpPr>
          <p:spPr>
            <a:xfrm rot="20720363">
              <a:off x="4664194" y="2787853"/>
              <a:ext cx="2747250" cy="274724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0" rIns="0" bIns="0" rtlCol="0" anchor="t" anchorCtr="0">
              <a:prstTxWarp prst="textCircle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Школьный центр функций</a:t>
              </a:r>
              <a:endParaRPr lang="en-I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68" name="Group 36">
              <a:extLst>
                <a:ext uri="{FF2B5EF4-FFF2-40B4-BE49-F238E27FC236}">
                  <a16:creationId xmlns:a16="http://schemas.microsoft.com/office/drawing/2014/main" id="{454534D0-62E9-4FE8-8B0D-0E6635E5C65F}"/>
                </a:ext>
              </a:extLst>
            </p:cNvPr>
            <p:cNvGrpSpPr/>
            <p:nvPr/>
          </p:nvGrpSpPr>
          <p:grpSpPr>
            <a:xfrm>
              <a:off x="6408314" y="4088945"/>
              <a:ext cx="118288" cy="74104"/>
              <a:chOff x="7480093" y="3040999"/>
              <a:chExt cx="524226" cy="328413"/>
            </a:xfrm>
            <a:effectLst/>
          </p:grpSpPr>
          <p:sp>
            <p:nvSpPr>
              <p:cNvPr id="69" name="Freeform: Shape 37">
                <a:extLst>
                  <a:ext uri="{FF2B5EF4-FFF2-40B4-BE49-F238E27FC236}">
                    <a16:creationId xmlns:a16="http://schemas.microsoft.com/office/drawing/2014/main" id="{2371CFED-45C0-415F-9C3A-15F73B95E493}"/>
                  </a:ext>
                </a:extLst>
              </p:cNvPr>
              <p:cNvSpPr/>
              <p:nvPr/>
            </p:nvSpPr>
            <p:spPr>
              <a:xfrm>
                <a:off x="7480093" y="3040999"/>
                <a:ext cx="94968" cy="45748"/>
              </a:xfrm>
              <a:custGeom>
                <a:avLst/>
                <a:gdLst>
                  <a:gd name="connsiteX0" fmla="*/ 0 w 94968"/>
                  <a:gd name="connsiteY0" fmla="*/ 0 h 45748"/>
                  <a:gd name="connsiteX1" fmla="*/ 11379 w 94968"/>
                  <a:gd name="connsiteY1" fmla="*/ 1635 h 45748"/>
                  <a:gd name="connsiteX2" fmla="*/ 92930 w 94968"/>
                  <a:gd name="connsiteY2" fmla="*/ 43396 h 45748"/>
                  <a:gd name="connsiteX3" fmla="*/ 94968 w 94968"/>
                  <a:gd name="connsiteY3" fmla="*/ 45748 h 45748"/>
                  <a:gd name="connsiteX4" fmla="*/ 0 w 94968"/>
                  <a:gd name="connsiteY4" fmla="*/ 0 h 45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968" h="45748">
                    <a:moveTo>
                      <a:pt x="0" y="0"/>
                    </a:moveTo>
                    <a:lnTo>
                      <a:pt x="11379" y="1635"/>
                    </a:lnTo>
                    <a:cubicBezTo>
                      <a:pt x="42341" y="11092"/>
                      <a:pt x="69525" y="25012"/>
                      <a:pt x="92930" y="43396"/>
                    </a:cubicBezTo>
                    <a:lnTo>
                      <a:pt x="94968" y="457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0" name="Freeform: Shape 38">
                <a:extLst>
                  <a:ext uri="{FF2B5EF4-FFF2-40B4-BE49-F238E27FC236}">
                    <a16:creationId xmlns:a16="http://schemas.microsoft.com/office/drawing/2014/main" id="{976B648A-AFC5-42DD-93FE-9456142B31DC}"/>
                  </a:ext>
                </a:extLst>
              </p:cNvPr>
              <p:cNvSpPr/>
              <p:nvPr/>
            </p:nvSpPr>
            <p:spPr>
              <a:xfrm>
                <a:off x="7991285" y="3361841"/>
                <a:ext cx="13034" cy="7571"/>
              </a:xfrm>
              <a:custGeom>
                <a:avLst/>
                <a:gdLst>
                  <a:gd name="connsiteX0" fmla="*/ 2909 w 13034"/>
                  <a:gd name="connsiteY0" fmla="*/ 0 h 7571"/>
                  <a:gd name="connsiteX1" fmla="*/ 13034 w 13034"/>
                  <a:gd name="connsiteY1" fmla="*/ 7571 h 7571"/>
                  <a:gd name="connsiteX2" fmla="*/ 0 w 13034"/>
                  <a:gd name="connsiteY2" fmla="*/ 7571 h 7571"/>
                  <a:gd name="connsiteX3" fmla="*/ 2909 w 13034"/>
                  <a:gd name="connsiteY3" fmla="*/ 0 h 7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034" h="7571">
                    <a:moveTo>
                      <a:pt x="2909" y="0"/>
                    </a:moveTo>
                    <a:lnTo>
                      <a:pt x="13034" y="7571"/>
                    </a:lnTo>
                    <a:lnTo>
                      <a:pt x="0" y="7571"/>
                    </a:lnTo>
                    <a:lnTo>
                      <a:pt x="2909" y="0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72" name="Freeform: Shape 40">
                <a:extLst>
                  <a:ext uri="{FF2B5EF4-FFF2-40B4-BE49-F238E27FC236}">
                    <a16:creationId xmlns:a16="http://schemas.microsoft.com/office/drawing/2014/main" id="{35E32F7D-6F16-4362-A4AF-DE26FF0C9BEE}"/>
                  </a:ext>
                </a:extLst>
              </p:cNvPr>
              <p:cNvSpPr/>
              <p:nvPr/>
            </p:nvSpPr>
            <p:spPr>
              <a:xfrm>
                <a:off x="7545815" y="3072659"/>
                <a:ext cx="29246" cy="14088"/>
              </a:xfrm>
              <a:custGeom>
                <a:avLst/>
                <a:gdLst>
                  <a:gd name="connsiteX0" fmla="*/ 0 w 29246"/>
                  <a:gd name="connsiteY0" fmla="*/ 0 h 14088"/>
                  <a:gd name="connsiteX1" fmla="*/ 29245 w 29246"/>
                  <a:gd name="connsiteY1" fmla="*/ 14088 h 14088"/>
                  <a:gd name="connsiteX2" fmla="*/ 29246 w 29246"/>
                  <a:gd name="connsiteY2" fmla="*/ 14088 h 14088"/>
                  <a:gd name="connsiteX3" fmla="*/ 0 w 29246"/>
                  <a:gd name="connsiteY3" fmla="*/ 0 h 140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9246" h="14088">
                    <a:moveTo>
                      <a:pt x="0" y="0"/>
                    </a:moveTo>
                    <a:lnTo>
                      <a:pt x="29245" y="14088"/>
                    </a:lnTo>
                    <a:lnTo>
                      <a:pt x="29246" y="140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</p:grp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105132A6-5AD9-4170-8E20-D47C714F67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5685" y="2743546"/>
            <a:ext cx="1439589" cy="1439589"/>
          </a:xfrm>
          <a:prstGeom prst="rect">
            <a:avLst/>
          </a:prstGeom>
        </p:spPr>
      </p:pic>
      <p:sp>
        <p:nvSpPr>
          <p:cNvPr id="93" name="Text Placeholder 4">
            <a:extLst>
              <a:ext uri="{FF2B5EF4-FFF2-40B4-BE49-F238E27FC236}">
                <a16:creationId xmlns:a16="http://schemas.microsoft.com/office/drawing/2014/main" id="{18E5D9FC-6EF4-4C24-84AF-CF650F5F369E}"/>
              </a:ext>
            </a:extLst>
          </p:cNvPr>
          <p:cNvSpPr txBox="1">
            <a:spLocks/>
          </p:cNvSpPr>
          <p:nvPr/>
        </p:nvSpPr>
        <p:spPr>
          <a:xfrm flipH="1">
            <a:off x="1232685" y="5726481"/>
            <a:ext cx="3396228" cy="399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Экосистема 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SchoolZum</a:t>
            </a:r>
          </a:p>
        </p:txBody>
      </p:sp>
      <p:sp>
        <p:nvSpPr>
          <p:cNvPr id="97" name="Стрелка: вправо 96">
            <a:extLst>
              <a:ext uri="{FF2B5EF4-FFF2-40B4-BE49-F238E27FC236}">
                <a16:creationId xmlns:a16="http://schemas.microsoft.com/office/drawing/2014/main" id="{42D7F8C2-94DD-47B6-A4A4-35040A146A18}"/>
              </a:ext>
            </a:extLst>
          </p:cNvPr>
          <p:cNvSpPr/>
          <p:nvPr/>
        </p:nvSpPr>
        <p:spPr>
          <a:xfrm>
            <a:off x="5088713" y="3406918"/>
            <a:ext cx="1369213" cy="328503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8" name="Стрелка: вправо 97">
            <a:extLst>
              <a:ext uri="{FF2B5EF4-FFF2-40B4-BE49-F238E27FC236}">
                <a16:creationId xmlns:a16="http://schemas.microsoft.com/office/drawing/2014/main" id="{7C27AF03-54B8-4F63-B5E5-137C8C9FE406}"/>
              </a:ext>
            </a:extLst>
          </p:cNvPr>
          <p:cNvSpPr/>
          <p:nvPr/>
        </p:nvSpPr>
        <p:spPr>
          <a:xfrm rot="12747139">
            <a:off x="8424097" y="4254764"/>
            <a:ext cx="1933849" cy="328503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9" name="Стрелка: вправо 98">
            <a:extLst>
              <a:ext uri="{FF2B5EF4-FFF2-40B4-BE49-F238E27FC236}">
                <a16:creationId xmlns:a16="http://schemas.microsoft.com/office/drawing/2014/main" id="{EB613D95-4447-4C81-B9BA-ABAC80155039}"/>
              </a:ext>
            </a:extLst>
          </p:cNvPr>
          <p:cNvSpPr/>
          <p:nvPr/>
        </p:nvSpPr>
        <p:spPr>
          <a:xfrm rot="10800000">
            <a:off x="8513872" y="3406917"/>
            <a:ext cx="1577716" cy="328503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0" name="Стрелка: вправо 99">
            <a:extLst>
              <a:ext uri="{FF2B5EF4-FFF2-40B4-BE49-F238E27FC236}">
                <a16:creationId xmlns:a16="http://schemas.microsoft.com/office/drawing/2014/main" id="{FBCFBE3F-DA4E-4B91-9F14-D2195FAEC317}"/>
              </a:ext>
            </a:extLst>
          </p:cNvPr>
          <p:cNvSpPr/>
          <p:nvPr/>
        </p:nvSpPr>
        <p:spPr>
          <a:xfrm rot="8640952">
            <a:off x="8398955" y="2519840"/>
            <a:ext cx="1933849" cy="328503"/>
          </a:xfrm>
          <a:prstGeom prst="rightArrow">
            <a:avLst/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Rectangle 41">
            <a:extLst>
              <a:ext uri="{FF2B5EF4-FFF2-40B4-BE49-F238E27FC236}">
                <a16:creationId xmlns:a16="http://schemas.microsoft.com/office/drawing/2014/main" id="{AF051AA9-9594-40B1-B966-22B6DA93C917}"/>
              </a:ext>
            </a:extLst>
          </p:cNvPr>
          <p:cNvSpPr/>
          <p:nvPr/>
        </p:nvSpPr>
        <p:spPr>
          <a:xfrm>
            <a:off x="3078096" y="760174"/>
            <a:ext cx="57941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Повышение эффективности школьного образования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250"/>
                            </p:stCondLst>
                            <p:childTnLst>
                              <p:par>
                                <p:cTn id="7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7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250"/>
                            </p:stCondLst>
                            <p:childTnLst>
                              <p:par>
                                <p:cTn id="8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7" grpId="0"/>
      <p:bldP spid="52" grpId="0"/>
      <p:bldP spid="53" grpId="0"/>
      <p:bldP spid="57" grpId="0"/>
      <p:bldP spid="93" grpId="0"/>
      <p:bldP spid="97" grpId="0" animBg="1"/>
      <p:bldP spid="98" grpId="0" animBg="1"/>
      <p:bldP spid="99" grpId="0" animBg="1"/>
      <p:bldP spid="100" grpId="0" animBg="1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1FD965D-0C80-48D8-A68E-648980B0CE20}"/>
              </a:ext>
            </a:extLst>
          </p:cNvPr>
          <p:cNvSpPr/>
          <p:nvPr/>
        </p:nvSpPr>
        <p:spPr>
          <a:xfrm>
            <a:off x="767843" y="316700"/>
            <a:ext cx="3811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Дорожная карта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6062F6C7-2BD6-416A-BC80-996A6F9D596B}"/>
              </a:ext>
            </a:extLst>
          </p:cNvPr>
          <p:cNvGrpSpPr/>
          <p:nvPr/>
        </p:nvGrpSpPr>
        <p:grpSpPr>
          <a:xfrm>
            <a:off x="1820876" y="4479870"/>
            <a:ext cx="570454" cy="570454"/>
            <a:chOff x="1370937" y="3067956"/>
            <a:chExt cx="570454" cy="570454"/>
          </a:xfrm>
        </p:grpSpPr>
        <p:sp>
          <p:nvSpPr>
            <p:cNvPr id="43" name="Oval 107">
              <a:extLst>
                <a:ext uri="{FF2B5EF4-FFF2-40B4-BE49-F238E27FC236}">
                  <a16:creationId xmlns:a16="http://schemas.microsoft.com/office/drawing/2014/main" id="{DEFB7098-34BA-49FD-A568-2419E80D6B74}"/>
                </a:ext>
              </a:extLst>
            </p:cNvPr>
            <p:cNvSpPr/>
            <p:nvPr/>
          </p:nvSpPr>
          <p:spPr>
            <a:xfrm flipH="1">
              <a:off x="1370937" y="3067956"/>
              <a:ext cx="570454" cy="570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3799AE59-D9AB-4142-9985-11E1A812E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1494545" y="3191564"/>
              <a:ext cx="323238" cy="323238"/>
            </a:xfrm>
            <a:prstGeom prst="rect">
              <a:avLst/>
            </a:prstGeom>
          </p:spPr>
        </p:pic>
      </p:grpSp>
      <p:cxnSp>
        <p:nvCxnSpPr>
          <p:cNvPr id="48" name="Соединитель: изогнутый 47">
            <a:extLst>
              <a:ext uri="{FF2B5EF4-FFF2-40B4-BE49-F238E27FC236}">
                <a16:creationId xmlns:a16="http://schemas.microsoft.com/office/drawing/2014/main" id="{B6390007-B56E-4FF6-8F6F-842D3B5752F1}"/>
              </a:ext>
            </a:extLst>
          </p:cNvPr>
          <p:cNvCxnSpPr>
            <a:cxnSpLocks/>
            <a:stCxn id="43" idx="2"/>
            <a:endCxn id="54" idx="1"/>
          </p:cNvCxnSpPr>
          <p:nvPr/>
        </p:nvCxnSpPr>
        <p:spPr>
          <a:xfrm flipV="1">
            <a:off x="2391330" y="2540799"/>
            <a:ext cx="1470962" cy="2224298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5B884958-AED0-4D5C-9224-DBF0EF3C29E6}"/>
              </a:ext>
            </a:extLst>
          </p:cNvPr>
          <p:cNvGrpSpPr/>
          <p:nvPr/>
        </p:nvGrpSpPr>
        <p:grpSpPr>
          <a:xfrm>
            <a:off x="3806852" y="2261205"/>
            <a:ext cx="570454" cy="570454"/>
            <a:chOff x="4593825" y="3111498"/>
            <a:chExt cx="570454" cy="570454"/>
          </a:xfrm>
        </p:grpSpPr>
        <p:sp>
          <p:nvSpPr>
            <p:cNvPr id="53" name="Oval 99">
              <a:extLst>
                <a:ext uri="{FF2B5EF4-FFF2-40B4-BE49-F238E27FC236}">
                  <a16:creationId xmlns:a16="http://schemas.microsoft.com/office/drawing/2014/main" id="{0A873506-F56E-4F2B-93A8-3E808CABC273}"/>
                </a:ext>
              </a:extLst>
            </p:cNvPr>
            <p:cNvSpPr/>
            <p:nvPr/>
          </p:nvSpPr>
          <p:spPr>
            <a:xfrm flipH="1">
              <a:off x="4593825" y="3111498"/>
              <a:ext cx="570454" cy="5704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90FBDE92-E021-4D1D-8AD1-34F277520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4649265" y="3164773"/>
              <a:ext cx="452638" cy="452638"/>
            </a:xfrm>
            <a:prstGeom prst="rect">
              <a:avLst/>
            </a:prstGeom>
          </p:spPr>
        </p:pic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F0A813B6-94EA-4A83-9C89-0270D3F2BAB7}"/>
              </a:ext>
            </a:extLst>
          </p:cNvPr>
          <p:cNvGrpSpPr/>
          <p:nvPr/>
        </p:nvGrpSpPr>
        <p:grpSpPr>
          <a:xfrm>
            <a:off x="5744759" y="4479870"/>
            <a:ext cx="570454" cy="570454"/>
            <a:chOff x="7816712" y="3081405"/>
            <a:chExt cx="570454" cy="570454"/>
          </a:xfrm>
        </p:grpSpPr>
        <p:sp>
          <p:nvSpPr>
            <p:cNvPr id="58" name="Oval 115">
              <a:extLst>
                <a:ext uri="{FF2B5EF4-FFF2-40B4-BE49-F238E27FC236}">
                  <a16:creationId xmlns:a16="http://schemas.microsoft.com/office/drawing/2014/main" id="{FD04BB4A-F461-4CDD-A804-F685D5C75A5F}"/>
                </a:ext>
              </a:extLst>
            </p:cNvPr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AD0A0433-F283-4529-B3BA-A2463A1D8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7904994" y="3140091"/>
              <a:ext cx="393890" cy="453082"/>
            </a:xfrm>
            <a:prstGeom prst="rect">
              <a:avLst/>
            </a:prstGeom>
          </p:spPr>
        </p:pic>
      </p:grpSp>
      <p:cxnSp>
        <p:nvCxnSpPr>
          <p:cNvPr id="60" name="Соединитель: изогнутый 59">
            <a:extLst>
              <a:ext uri="{FF2B5EF4-FFF2-40B4-BE49-F238E27FC236}">
                <a16:creationId xmlns:a16="http://schemas.microsoft.com/office/drawing/2014/main" id="{661EFC2E-EBFB-4C1E-BBC8-1182D1000F86}"/>
              </a:ext>
            </a:extLst>
          </p:cNvPr>
          <p:cNvCxnSpPr>
            <a:cxnSpLocks/>
            <a:stCxn id="58" idx="6"/>
            <a:endCxn id="53" idx="2"/>
          </p:cNvCxnSpPr>
          <p:nvPr/>
        </p:nvCxnSpPr>
        <p:spPr>
          <a:xfrm rot="10800000">
            <a:off x="4377307" y="2546433"/>
            <a:ext cx="1367453" cy="2218665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CDA3E025-1BF5-4FEA-8C0E-F8B5C8DA3388}"/>
              </a:ext>
            </a:extLst>
          </p:cNvPr>
          <p:cNvGrpSpPr/>
          <p:nvPr/>
        </p:nvGrpSpPr>
        <p:grpSpPr>
          <a:xfrm>
            <a:off x="7810933" y="2265457"/>
            <a:ext cx="570454" cy="570454"/>
            <a:chOff x="7816712" y="3081405"/>
            <a:chExt cx="570454" cy="570454"/>
          </a:xfrm>
          <a:solidFill>
            <a:srgbClr val="00B050"/>
          </a:solidFill>
        </p:grpSpPr>
        <p:sp>
          <p:nvSpPr>
            <p:cNvPr id="77" name="Oval 115">
              <a:extLst>
                <a:ext uri="{FF2B5EF4-FFF2-40B4-BE49-F238E27FC236}">
                  <a16:creationId xmlns:a16="http://schemas.microsoft.com/office/drawing/2014/main" id="{0A344E19-90FC-4E90-8203-78822AA26F1D}"/>
                </a:ext>
              </a:extLst>
            </p:cNvPr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78" name="Рисунок 77">
              <a:extLst>
                <a:ext uri="{FF2B5EF4-FFF2-40B4-BE49-F238E27FC236}">
                  <a16:creationId xmlns:a16="http://schemas.microsoft.com/office/drawing/2014/main" id="{26B20A62-A6B4-43DB-8A78-EE0A141F9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20049" y="3160963"/>
              <a:ext cx="393890" cy="393890"/>
            </a:xfrm>
            <a:prstGeom prst="rect">
              <a:avLst/>
            </a:prstGeom>
          </p:spPr>
        </p:pic>
      </p:grpSp>
      <p:cxnSp>
        <p:nvCxnSpPr>
          <p:cNvPr id="79" name="Соединитель: изогнутый 78">
            <a:extLst>
              <a:ext uri="{FF2B5EF4-FFF2-40B4-BE49-F238E27FC236}">
                <a16:creationId xmlns:a16="http://schemas.microsoft.com/office/drawing/2014/main" id="{B398805E-F1FD-446C-85E2-CBBF6E1F6CEF}"/>
              </a:ext>
            </a:extLst>
          </p:cNvPr>
          <p:cNvCxnSpPr>
            <a:cxnSpLocks/>
            <a:stCxn id="77" idx="6"/>
            <a:endCxn id="58" idx="2"/>
          </p:cNvCxnSpPr>
          <p:nvPr/>
        </p:nvCxnSpPr>
        <p:spPr>
          <a:xfrm rot="10800000" flipV="1">
            <a:off x="6315213" y="2550683"/>
            <a:ext cx="1495720" cy="2214413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4B815E53-F656-4CC0-84D1-10D1B1A7830C}"/>
              </a:ext>
            </a:extLst>
          </p:cNvPr>
          <p:cNvGrpSpPr/>
          <p:nvPr/>
        </p:nvGrpSpPr>
        <p:grpSpPr>
          <a:xfrm>
            <a:off x="9946984" y="4479870"/>
            <a:ext cx="570454" cy="570454"/>
            <a:chOff x="7816712" y="3081405"/>
            <a:chExt cx="570454" cy="570454"/>
          </a:xfrm>
          <a:solidFill>
            <a:srgbClr val="00B050"/>
          </a:solidFill>
        </p:grpSpPr>
        <p:sp>
          <p:nvSpPr>
            <p:cNvPr id="84" name="Oval 115">
              <a:extLst>
                <a:ext uri="{FF2B5EF4-FFF2-40B4-BE49-F238E27FC236}">
                  <a16:creationId xmlns:a16="http://schemas.microsoft.com/office/drawing/2014/main" id="{F1D3B68D-7D7F-4F31-AC27-9BCD69B29A0B}"/>
                </a:ext>
              </a:extLst>
            </p:cNvPr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CDDDACE6-D866-4098-BDB1-A0FC63CC9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7901195" y="3179817"/>
              <a:ext cx="393890" cy="393890"/>
            </a:xfrm>
            <a:prstGeom prst="rect">
              <a:avLst/>
            </a:prstGeom>
          </p:spPr>
        </p:pic>
      </p:grpSp>
      <p:cxnSp>
        <p:nvCxnSpPr>
          <p:cNvPr id="86" name="Соединитель: изогнутый 85">
            <a:extLst>
              <a:ext uri="{FF2B5EF4-FFF2-40B4-BE49-F238E27FC236}">
                <a16:creationId xmlns:a16="http://schemas.microsoft.com/office/drawing/2014/main" id="{0BE5C88B-F329-4D0A-9391-D7AB85EB8C2F}"/>
              </a:ext>
            </a:extLst>
          </p:cNvPr>
          <p:cNvCxnSpPr>
            <a:cxnSpLocks/>
            <a:stCxn id="77" idx="2"/>
            <a:endCxn id="84" idx="6"/>
          </p:cNvCxnSpPr>
          <p:nvPr/>
        </p:nvCxnSpPr>
        <p:spPr>
          <a:xfrm>
            <a:off x="8381387" y="2550684"/>
            <a:ext cx="1565597" cy="2214413"/>
          </a:xfrm>
          <a:prstGeom prst="curvedConnector3">
            <a:avLst>
              <a:gd name="adj1" fmla="val 50000"/>
            </a:avLst>
          </a:prstGeom>
          <a:ln w="28575" cap="flat" cmpd="sng" algn="ctr">
            <a:solidFill>
              <a:schemeClr val="bg2">
                <a:lumMod val="50000"/>
                <a:lumOff val="5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392AB341-B8FF-4FAF-B990-30ADEFCD54C9}"/>
              </a:ext>
            </a:extLst>
          </p:cNvPr>
          <p:cNvSpPr txBox="1"/>
          <p:nvPr/>
        </p:nvSpPr>
        <p:spPr>
          <a:xfrm>
            <a:off x="182232" y="5445430"/>
            <a:ext cx="3847742" cy="94896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Проектирование и создание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Интернет-портала Школьный </a:t>
            </a:r>
          </a:p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Центр Функций SchoolZum</a:t>
            </a:r>
            <a:endParaRPr lang="id-ID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2" name="Straight Connector 26">
            <a:extLst>
              <a:ext uri="{FF2B5EF4-FFF2-40B4-BE49-F238E27FC236}">
                <a16:creationId xmlns:a16="http://schemas.microsoft.com/office/drawing/2014/main" id="{A822BAD9-4AE7-4B15-AB72-C68D443B3EC4}"/>
              </a:ext>
            </a:extLst>
          </p:cNvPr>
          <p:cNvCxnSpPr>
            <a:cxnSpLocks/>
            <a:stCxn id="101" idx="0"/>
            <a:endCxn id="43" idx="4"/>
          </p:cNvCxnSpPr>
          <p:nvPr/>
        </p:nvCxnSpPr>
        <p:spPr>
          <a:xfrm flipV="1">
            <a:off x="2106103" y="5050324"/>
            <a:ext cx="0" cy="395106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E38F629B-99AC-4C68-AB9A-16123B2E8CDC}"/>
              </a:ext>
            </a:extLst>
          </p:cNvPr>
          <p:cNvSpPr txBox="1"/>
          <p:nvPr/>
        </p:nvSpPr>
        <p:spPr>
          <a:xfrm>
            <a:off x="2916792" y="1336860"/>
            <a:ext cx="2343637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Создание 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SchoolZum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Mobile</a:t>
            </a:r>
            <a:endParaRPr lang="id-ID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08" name="Straight Connector 26">
            <a:extLst>
              <a:ext uri="{FF2B5EF4-FFF2-40B4-BE49-F238E27FC236}">
                <a16:creationId xmlns:a16="http://schemas.microsoft.com/office/drawing/2014/main" id="{6808A16B-CE44-4EE5-9106-CFC3CEF94A25}"/>
              </a:ext>
            </a:extLst>
          </p:cNvPr>
          <p:cNvCxnSpPr>
            <a:cxnSpLocks/>
            <a:stCxn id="106" idx="2"/>
            <a:endCxn id="53" idx="0"/>
          </p:cNvCxnSpPr>
          <p:nvPr/>
        </p:nvCxnSpPr>
        <p:spPr>
          <a:xfrm>
            <a:off x="4088611" y="1983191"/>
            <a:ext cx="3468" cy="278014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8205440D-E705-4A9D-9BD2-811CB0D3987A}"/>
              </a:ext>
            </a:extLst>
          </p:cNvPr>
          <p:cNvSpPr txBox="1"/>
          <p:nvPr/>
        </p:nvSpPr>
        <p:spPr>
          <a:xfrm>
            <a:off x="4861751" y="5503407"/>
            <a:ext cx="2343637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Создание 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SchoolZum </a:t>
            </a:r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Tablet</a:t>
            </a:r>
            <a:endParaRPr lang="id-ID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13" name="Straight Connector 26">
            <a:extLst>
              <a:ext uri="{FF2B5EF4-FFF2-40B4-BE49-F238E27FC236}">
                <a16:creationId xmlns:a16="http://schemas.microsoft.com/office/drawing/2014/main" id="{10C51D5F-40AD-4CD2-B00C-50BF1C76CE5B}"/>
              </a:ext>
            </a:extLst>
          </p:cNvPr>
          <p:cNvCxnSpPr>
            <a:cxnSpLocks/>
            <a:stCxn id="112" idx="0"/>
            <a:endCxn id="58" idx="4"/>
          </p:cNvCxnSpPr>
          <p:nvPr/>
        </p:nvCxnSpPr>
        <p:spPr>
          <a:xfrm flipH="1" flipV="1">
            <a:off x="6029986" y="5050324"/>
            <a:ext cx="3584" cy="45308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DDECE923-7F27-480C-8B54-E794ECDC76CD}"/>
              </a:ext>
            </a:extLst>
          </p:cNvPr>
          <p:cNvSpPr txBox="1"/>
          <p:nvPr/>
        </p:nvSpPr>
        <p:spPr>
          <a:xfrm>
            <a:off x="6838291" y="1071673"/>
            <a:ext cx="2526392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Основание компании </a:t>
            </a:r>
            <a:endParaRPr lang="en-US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SchoolZum</a:t>
            </a:r>
            <a:endParaRPr lang="id-ID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1" name="Straight Connector 26">
            <a:extLst>
              <a:ext uri="{FF2B5EF4-FFF2-40B4-BE49-F238E27FC236}">
                <a16:creationId xmlns:a16="http://schemas.microsoft.com/office/drawing/2014/main" id="{94043FD2-FCD8-4526-8425-4CF3D0CC8BB6}"/>
              </a:ext>
            </a:extLst>
          </p:cNvPr>
          <p:cNvCxnSpPr>
            <a:cxnSpLocks/>
            <a:stCxn id="120" idx="2"/>
            <a:endCxn id="77" idx="0"/>
          </p:cNvCxnSpPr>
          <p:nvPr/>
        </p:nvCxnSpPr>
        <p:spPr>
          <a:xfrm flipH="1">
            <a:off x="8096160" y="1718004"/>
            <a:ext cx="5327" cy="54745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57B48B5A-C47C-465B-BDA1-4DDB2DE3D529}"/>
              </a:ext>
            </a:extLst>
          </p:cNvPr>
          <p:cNvSpPr txBox="1"/>
          <p:nvPr/>
        </p:nvSpPr>
        <p:spPr>
          <a:xfrm>
            <a:off x="8900251" y="5330147"/>
            <a:ext cx="2694029" cy="6463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Внедрение экосистемы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SchoolZum </a:t>
            </a:r>
            <a:r>
              <a:rPr lang="ru-RU" dirty="0">
                <a:solidFill>
                  <a:schemeClr val="bg1"/>
                </a:solidFill>
                <a:latin typeface="Segoe UI Semibold" panose="020B0702040204020203" pitchFamily="34" charset="0"/>
                <a:ea typeface="Lato" panose="020F0502020204030203" pitchFamily="34" charset="0"/>
                <a:cs typeface="Segoe UI Semibold" panose="020B0702040204020203" pitchFamily="34" charset="0"/>
              </a:rPr>
              <a:t>в школы</a:t>
            </a:r>
            <a:endParaRPr lang="id-ID" dirty="0">
              <a:solidFill>
                <a:schemeClr val="bg1"/>
              </a:solidFill>
              <a:latin typeface="Segoe UI Semibold" panose="020B0702040204020203" pitchFamily="34" charset="0"/>
              <a:ea typeface="Lato" panose="020F0502020204030203" pitchFamily="34" charset="0"/>
              <a:cs typeface="Segoe UI Semibold" panose="020B0702040204020203" pitchFamily="34" charset="0"/>
            </a:endParaRPr>
          </a:p>
        </p:txBody>
      </p:sp>
      <p:cxnSp>
        <p:nvCxnSpPr>
          <p:cNvPr id="125" name="Straight Connector 26">
            <a:extLst>
              <a:ext uri="{FF2B5EF4-FFF2-40B4-BE49-F238E27FC236}">
                <a16:creationId xmlns:a16="http://schemas.microsoft.com/office/drawing/2014/main" id="{5F626BD8-4690-4341-A0CF-DA21F280CE70}"/>
              </a:ext>
            </a:extLst>
          </p:cNvPr>
          <p:cNvCxnSpPr>
            <a:cxnSpLocks/>
            <a:stCxn id="124" idx="0"/>
            <a:endCxn id="84" idx="4"/>
          </p:cNvCxnSpPr>
          <p:nvPr/>
        </p:nvCxnSpPr>
        <p:spPr>
          <a:xfrm flipH="1" flipV="1">
            <a:off x="10232211" y="5050324"/>
            <a:ext cx="15055" cy="279823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  <a:prstDash val="sysDot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Стрелка: вправо 137">
            <a:extLst>
              <a:ext uri="{FF2B5EF4-FFF2-40B4-BE49-F238E27FC236}">
                <a16:creationId xmlns:a16="http://schemas.microsoft.com/office/drawing/2014/main" id="{CC29E07D-5D3D-4464-8E53-14E17595FBC4}"/>
              </a:ext>
            </a:extLst>
          </p:cNvPr>
          <p:cNvSpPr/>
          <p:nvPr/>
        </p:nvSpPr>
        <p:spPr>
          <a:xfrm rot="17305081">
            <a:off x="2771127" y="2834866"/>
            <a:ext cx="508507" cy="2810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9" name="Стрелка: вправо 138">
            <a:extLst>
              <a:ext uri="{FF2B5EF4-FFF2-40B4-BE49-F238E27FC236}">
                <a16:creationId xmlns:a16="http://schemas.microsoft.com/office/drawing/2014/main" id="{2903AFAF-3A54-4A87-A6AE-21D535DEBD84}"/>
              </a:ext>
            </a:extLst>
          </p:cNvPr>
          <p:cNvSpPr/>
          <p:nvPr/>
        </p:nvSpPr>
        <p:spPr>
          <a:xfrm rot="17305081">
            <a:off x="6511253" y="3938809"/>
            <a:ext cx="508507" cy="2810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569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25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75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25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25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7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25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9250"/>
                            </p:stCondLst>
                            <p:childTnLst>
                              <p:par>
                                <p:cTn id="7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75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25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75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175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2250"/>
                            </p:stCondLst>
                            <p:childTnLst>
                              <p:par>
                                <p:cTn id="9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75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1" grpId="0"/>
      <p:bldP spid="106" grpId="0"/>
      <p:bldP spid="112" grpId="0"/>
      <p:bldP spid="120" grpId="0"/>
      <p:bldP spid="124" grpId="0"/>
      <p:bldP spid="138" grpId="0" animBg="1"/>
      <p:bldP spid="1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" name="Соединитель: уступ 140">
            <a:extLst>
              <a:ext uri="{FF2B5EF4-FFF2-40B4-BE49-F238E27FC236}">
                <a16:creationId xmlns:a16="http://schemas.microsoft.com/office/drawing/2014/main" id="{7D5BAE5C-3A8A-4B26-96EA-066F311B1C80}"/>
              </a:ext>
            </a:extLst>
          </p:cNvPr>
          <p:cNvCxnSpPr>
            <a:cxnSpLocks/>
            <a:stCxn id="118" idx="0"/>
            <a:endCxn id="126" idx="0"/>
          </p:cNvCxnSpPr>
          <p:nvPr/>
        </p:nvCxnSpPr>
        <p:spPr>
          <a:xfrm rot="16200000" flipH="1">
            <a:off x="4492978" y="2231759"/>
            <a:ext cx="418022" cy="2788015"/>
          </a:xfrm>
          <a:prstGeom prst="bentConnector3">
            <a:avLst>
              <a:gd name="adj1" fmla="val -54686"/>
            </a:avLst>
          </a:prstGeom>
          <a:ln w="381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90" name="Group 89"/>
          <p:cNvGrpSpPr/>
          <p:nvPr/>
        </p:nvGrpSpPr>
        <p:grpSpPr>
          <a:xfrm>
            <a:off x="9420690" y="5844330"/>
            <a:ext cx="2424914" cy="665463"/>
            <a:chOff x="1048185" y="3555983"/>
            <a:chExt cx="8408273" cy="2307461"/>
          </a:xfrm>
        </p:grpSpPr>
        <p:sp>
          <p:nvSpPr>
            <p:cNvPr id="3" name="Freeform 19"/>
            <p:cNvSpPr>
              <a:spLocks noEditPoints="1"/>
            </p:cNvSpPr>
            <p:nvPr/>
          </p:nvSpPr>
          <p:spPr bwMode="auto">
            <a:xfrm>
              <a:off x="1048185" y="4700880"/>
              <a:ext cx="7917098" cy="1017686"/>
            </a:xfrm>
            <a:custGeom>
              <a:avLst/>
              <a:gdLst>
                <a:gd name="T0" fmla="*/ 1275 w 2678"/>
                <a:gd name="T1" fmla="*/ 43 h 344"/>
                <a:gd name="T2" fmla="*/ 1475 w 2678"/>
                <a:gd name="T3" fmla="*/ 69 h 344"/>
                <a:gd name="T4" fmla="*/ 1568 w 2678"/>
                <a:gd name="T5" fmla="*/ 116 h 344"/>
                <a:gd name="T6" fmla="*/ 1714 w 2678"/>
                <a:gd name="T7" fmla="*/ 115 h 344"/>
                <a:gd name="T8" fmla="*/ 1710 w 2678"/>
                <a:gd name="T9" fmla="*/ 95 h 344"/>
                <a:gd name="T10" fmla="*/ 1832 w 2678"/>
                <a:gd name="T11" fmla="*/ 13 h 344"/>
                <a:gd name="T12" fmla="*/ 2133 w 2678"/>
                <a:gd name="T13" fmla="*/ 80 h 344"/>
                <a:gd name="T14" fmla="*/ 2140 w 2678"/>
                <a:gd name="T15" fmla="*/ 85 h 344"/>
                <a:gd name="T16" fmla="*/ 2323 w 2678"/>
                <a:gd name="T17" fmla="*/ 31 h 344"/>
                <a:gd name="T18" fmla="*/ 2375 w 2678"/>
                <a:gd name="T19" fmla="*/ 43 h 344"/>
                <a:gd name="T20" fmla="*/ 2349 w 2678"/>
                <a:gd name="T21" fmla="*/ 63 h 344"/>
                <a:gd name="T22" fmla="*/ 2275 w 2678"/>
                <a:gd name="T23" fmla="*/ 108 h 344"/>
                <a:gd name="T24" fmla="*/ 2340 w 2678"/>
                <a:gd name="T25" fmla="*/ 189 h 344"/>
                <a:gd name="T26" fmla="*/ 2274 w 2678"/>
                <a:gd name="T27" fmla="*/ 244 h 344"/>
                <a:gd name="T28" fmla="*/ 2203 w 2678"/>
                <a:gd name="T29" fmla="*/ 260 h 344"/>
                <a:gd name="T30" fmla="*/ 2157 w 2678"/>
                <a:gd name="T31" fmla="*/ 205 h 344"/>
                <a:gd name="T32" fmla="*/ 1968 w 2678"/>
                <a:gd name="T33" fmla="*/ 262 h 344"/>
                <a:gd name="T34" fmla="*/ 1927 w 2678"/>
                <a:gd name="T35" fmla="*/ 269 h 344"/>
                <a:gd name="T36" fmla="*/ 1929 w 2678"/>
                <a:gd name="T37" fmla="*/ 246 h 344"/>
                <a:gd name="T38" fmla="*/ 1919 w 2678"/>
                <a:gd name="T39" fmla="*/ 216 h 344"/>
                <a:gd name="T40" fmla="*/ 1817 w 2678"/>
                <a:gd name="T41" fmla="*/ 206 h 344"/>
                <a:gd name="T42" fmla="*/ 1691 w 2678"/>
                <a:gd name="T43" fmla="*/ 210 h 344"/>
                <a:gd name="T44" fmla="*/ 1729 w 2678"/>
                <a:gd name="T45" fmla="*/ 223 h 344"/>
                <a:gd name="T46" fmla="*/ 1711 w 2678"/>
                <a:gd name="T47" fmla="*/ 236 h 344"/>
                <a:gd name="T48" fmla="*/ 1622 w 2678"/>
                <a:gd name="T49" fmla="*/ 211 h 344"/>
                <a:gd name="T50" fmla="*/ 1668 w 2678"/>
                <a:gd name="T51" fmla="*/ 294 h 344"/>
                <a:gd name="T52" fmla="*/ 1581 w 2678"/>
                <a:gd name="T53" fmla="*/ 299 h 344"/>
                <a:gd name="T54" fmla="*/ 1422 w 2678"/>
                <a:gd name="T55" fmla="*/ 256 h 344"/>
                <a:gd name="T56" fmla="*/ 1443 w 2678"/>
                <a:gd name="T57" fmla="*/ 323 h 344"/>
                <a:gd name="T58" fmla="*/ 1351 w 2678"/>
                <a:gd name="T59" fmla="*/ 321 h 344"/>
                <a:gd name="T60" fmla="*/ 1374 w 2678"/>
                <a:gd name="T61" fmla="*/ 265 h 344"/>
                <a:gd name="T62" fmla="*/ 1313 w 2678"/>
                <a:gd name="T63" fmla="*/ 259 h 344"/>
                <a:gd name="T64" fmla="*/ 1216 w 2678"/>
                <a:gd name="T65" fmla="*/ 246 h 344"/>
                <a:gd name="T66" fmla="*/ 1208 w 2678"/>
                <a:gd name="T67" fmla="*/ 214 h 344"/>
                <a:gd name="T68" fmla="*/ 586 w 2678"/>
                <a:gd name="T69" fmla="*/ 77 h 344"/>
                <a:gd name="T70" fmla="*/ 1141 w 2678"/>
                <a:gd name="T71" fmla="*/ 123 h 344"/>
                <a:gd name="T72" fmla="*/ 1207 w 2678"/>
                <a:gd name="T73" fmla="*/ 215 h 344"/>
                <a:gd name="T74" fmla="*/ 1203 w 2678"/>
                <a:gd name="T75" fmla="*/ 239 h 344"/>
                <a:gd name="T76" fmla="*/ 1038 w 2678"/>
                <a:gd name="T77" fmla="*/ 233 h 344"/>
                <a:gd name="T78" fmla="*/ 1081 w 2678"/>
                <a:gd name="T79" fmla="*/ 245 h 344"/>
                <a:gd name="T80" fmla="*/ 1067 w 2678"/>
                <a:gd name="T81" fmla="*/ 257 h 344"/>
                <a:gd name="T82" fmla="*/ 970 w 2678"/>
                <a:gd name="T83" fmla="*/ 234 h 344"/>
                <a:gd name="T84" fmla="*/ 1101 w 2678"/>
                <a:gd name="T85" fmla="*/ 315 h 344"/>
                <a:gd name="T86" fmla="*/ 976 w 2678"/>
                <a:gd name="T87" fmla="*/ 303 h 344"/>
                <a:gd name="T88" fmla="*/ 779 w 2678"/>
                <a:gd name="T89" fmla="*/ 276 h 344"/>
                <a:gd name="T90" fmla="*/ 786 w 2678"/>
                <a:gd name="T91" fmla="*/ 328 h 344"/>
                <a:gd name="T92" fmla="*/ 690 w 2678"/>
                <a:gd name="T93" fmla="*/ 316 h 344"/>
                <a:gd name="T94" fmla="*/ 732 w 2678"/>
                <a:gd name="T95" fmla="*/ 298 h 344"/>
                <a:gd name="T96" fmla="*/ 677 w 2678"/>
                <a:gd name="T97" fmla="*/ 278 h 344"/>
                <a:gd name="T98" fmla="*/ 575 w 2678"/>
                <a:gd name="T99" fmla="*/ 266 h 344"/>
                <a:gd name="T100" fmla="*/ 545 w 2678"/>
                <a:gd name="T101" fmla="*/ 237 h 344"/>
                <a:gd name="T102" fmla="*/ 501 w 2678"/>
                <a:gd name="T103" fmla="*/ 246 h 344"/>
                <a:gd name="T104" fmla="*/ 127 w 2678"/>
                <a:gd name="T105" fmla="*/ 43 h 344"/>
                <a:gd name="T106" fmla="*/ 545 w 2678"/>
                <a:gd name="T107" fmla="*/ 231 h 344"/>
                <a:gd name="T108" fmla="*/ 545 w 2678"/>
                <a:gd name="T109" fmla="*/ 25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78" h="344">
                  <a:moveTo>
                    <a:pt x="1207" y="52"/>
                  </a:moveTo>
                  <a:cubicBezTo>
                    <a:pt x="1221" y="49"/>
                    <a:pt x="1237" y="46"/>
                    <a:pt x="1255" y="44"/>
                  </a:cubicBezTo>
                  <a:cubicBezTo>
                    <a:pt x="1260" y="43"/>
                    <a:pt x="1266" y="43"/>
                    <a:pt x="1273" y="43"/>
                  </a:cubicBezTo>
                  <a:cubicBezTo>
                    <a:pt x="1273" y="43"/>
                    <a:pt x="1274" y="43"/>
                    <a:pt x="1275" y="43"/>
                  </a:cubicBezTo>
                  <a:cubicBezTo>
                    <a:pt x="1346" y="39"/>
                    <a:pt x="1406" y="45"/>
                    <a:pt x="1471" y="68"/>
                  </a:cubicBezTo>
                  <a:cubicBezTo>
                    <a:pt x="1471" y="68"/>
                    <a:pt x="1471" y="68"/>
                    <a:pt x="1471" y="68"/>
                  </a:cubicBezTo>
                  <a:cubicBezTo>
                    <a:pt x="1472" y="69"/>
                    <a:pt x="1474" y="69"/>
                    <a:pt x="1475" y="69"/>
                  </a:cubicBezTo>
                  <a:cubicBezTo>
                    <a:pt x="1475" y="69"/>
                    <a:pt x="1475" y="69"/>
                    <a:pt x="1475" y="69"/>
                  </a:cubicBezTo>
                  <a:cubicBezTo>
                    <a:pt x="1514" y="81"/>
                    <a:pt x="1547" y="97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6"/>
                    <a:pt x="1568" y="116"/>
                    <a:pt x="1568" y="116"/>
                  </a:cubicBezTo>
                  <a:cubicBezTo>
                    <a:pt x="1568" y="116"/>
                    <a:pt x="1568" y="115"/>
                    <a:pt x="1569" y="115"/>
                  </a:cubicBezTo>
                  <a:cubicBezTo>
                    <a:pt x="1569" y="116"/>
                    <a:pt x="1569" y="116"/>
                    <a:pt x="1569" y="117"/>
                  </a:cubicBezTo>
                  <a:cubicBezTo>
                    <a:pt x="1570" y="117"/>
                    <a:pt x="1570" y="117"/>
                    <a:pt x="1570" y="117"/>
                  </a:cubicBezTo>
                  <a:cubicBezTo>
                    <a:pt x="1714" y="115"/>
                    <a:pt x="1714" y="115"/>
                    <a:pt x="1714" y="115"/>
                  </a:cubicBezTo>
                  <a:cubicBezTo>
                    <a:pt x="1715" y="115"/>
                    <a:pt x="1716" y="114"/>
                    <a:pt x="1717" y="114"/>
                  </a:cubicBezTo>
                  <a:cubicBezTo>
                    <a:pt x="1713" y="107"/>
                    <a:pt x="1711" y="101"/>
                    <a:pt x="1711" y="96"/>
                  </a:cubicBezTo>
                  <a:cubicBezTo>
                    <a:pt x="1711" y="96"/>
                    <a:pt x="1711" y="96"/>
                    <a:pt x="1711" y="96"/>
                  </a:cubicBezTo>
                  <a:cubicBezTo>
                    <a:pt x="1710" y="96"/>
                    <a:pt x="1710" y="95"/>
                    <a:pt x="1710" y="95"/>
                  </a:cubicBezTo>
                  <a:cubicBezTo>
                    <a:pt x="1710" y="95"/>
                    <a:pt x="1710" y="95"/>
                    <a:pt x="1711" y="96"/>
                  </a:cubicBezTo>
                  <a:cubicBezTo>
                    <a:pt x="1708" y="91"/>
                    <a:pt x="1707" y="86"/>
                    <a:pt x="1706" y="81"/>
                  </a:cubicBezTo>
                  <a:cubicBezTo>
                    <a:pt x="1705" y="81"/>
                    <a:pt x="1704" y="81"/>
                    <a:pt x="1703" y="81"/>
                  </a:cubicBezTo>
                  <a:cubicBezTo>
                    <a:pt x="1672" y="56"/>
                    <a:pt x="1708" y="10"/>
                    <a:pt x="1832" y="13"/>
                  </a:cubicBezTo>
                  <a:cubicBezTo>
                    <a:pt x="1907" y="0"/>
                    <a:pt x="2005" y="18"/>
                    <a:pt x="2038" y="36"/>
                  </a:cubicBezTo>
                  <a:cubicBezTo>
                    <a:pt x="2038" y="36"/>
                    <a:pt x="2037" y="36"/>
                    <a:pt x="2036" y="36"/>
                  </a:cubicBezTo>
                  <a:cubicBezTo>
                    <a:pt x="2076" y="47"/>
                    <a:pt x="2110" y="62"/>
                    <a:pt x="2133" y="80"/>
                  </a:cubicBezTo>
                  <a:cubicBezTo>
                    <a:pt x="2133" y="80"/>
                    <a:pt x="2133" y="80"/>
                    <a:pt x="2133" y="80"/>
                  </a:cubicBezTo>
                  <a:cubicBezTo>
                    <a:pt x="2134" y="80"/>
                    <a:pt x="2134" y="80"/>
                    <a:pt x="2134" y="80"/>
                  </a:cubicBezTo>
                  <a:cubicBezTo>
                    <a:pt x="2134" y="80"/>
                    <a:pt x="2134" y="80"/>
                    <a:pt x="2134" y="79"/>
                  </a:cubicBezTo>
                  <a:cubicBezTo>
                    <a:pt x="2134" y="80"/>
                    <a:pt x="2135" y="81"/>
                    <a:pt x="2135" y="81"/>
                  </a:cubicBezTo>
                  <a:cubicBezTo>
                    <a:pt x="2137" y="83"/>
                    <a:pt x="2138" y="84"/>
                    <a:pt x="2140" y="85"/>
                  </a:cubicBezTo>
                  <a:cubicBezTo>
                    <a:pt x="2171" y="84"/>
                    <a:pt x="2204" y="79"/>
                    <a:pt x="2232" y="73"/>
                  </a:cubicBezTo>
                  <a:cubicBezTo>
                    <a:pt x="2262" y="66"/>
                    <a:pt x="2287" y="58"/>
                    <a:pt x="2298" y="50"/>
                  </a:cubicBezTo>
                  <a:cubicBezTo>
                    <a:pt x="2304" y="51"/>
                    <a:pt x="2304" y="51"/>
                    <a:pt x="2304" y="51"/>
                  </a:cubicBezTo>
                  <a:cubicBezTo>
                    <a:pt x="2308" y="43"/>
                    <a:pt x="2315" y="29"/>
                    <a:pt x="2323" y="31"/>
                  </a:cubicBezTo>
                  <a:cubicBezTo>
                    <a:pt x="2332" y="34"/>
                    <a:pt x="2326" y="45"/>
                    <a:pt x="2335" y="39"/>
                  </a:cubicBezTo>
                  <a:cubicBezTo>
                    <a:pt x="2343" y="33"/>
                    <a:pt x="2363" y="18"/>
                    <a:pt x="2368" y="24"/>
                  </a:cubicBezTo>
                  <a:cubicBezTo>
                    <a:pt x="2369" y="26"/>
                    <a:pt x="2364" y="35"/>
                    <a:pt x="2361" y="37"/>
                  </a:cubicBezTo>
                  <a:cubicBezTo>
                    <a:pt x="2374" y="31"/>
                    <a:pt x="2385" y="31"/>
                    <a:pt x="2375" y="43"/>
                  </a:cubicBezTo>
                  <a:cubicBezTo>
                    <a:pt x="2373" y="46"/>
                    <a:pt x="2387" y="41"/>
                    <a:pt x="2389" y="43"/>
                  </a:cubicBezTo>
                  <a:cubicBezTo>
                    <a:pt x="2392" y="46"/>
                    <a:pt x="2382" y="51"/>
                    <a:pt x="2369" y="55"/>
                  </a:cubicBezTo>
                  <a:cubicBezTo>
                    <a:pt x="2360" y="58"/>
                    <a:pt x="2354" y="60"/>
                    <a:pt x="2348" y="63"/>
                  </a:cubicBezTo>
                  <a:cubicBezTo>
                    <a:pt x="2349" y="63"/>
                    <a:pt x="2349" y="63"/>
                    <a:pt x="2349" y="63"/>
                  </a:cubicBezTo>
                  <a:cubicBezTo>
                    <a:pt x="2334" y="74"/>
                    <a:pt x="2304" y="84"/>
                    <a:pt x="2269" y="92"/>
                  </a:cubicBezTo>
                  <a:cubicBezTo>
                    <a:pt x="2235" y="99"/>
                    <a:pt x="2196" y="104"/>
                    <a:pt x="2159" y="106"/>
                  </a:cubicBezTo>
                  <a:cubicBezTo>
                    <a:pt x="2160" y="107"/>
                    <a:pt x="2161" y="108"/>
                    <a:pt x="2162" y="109"/>
                  </a:cubicBezTo>
                  <a:cubicBezTo>
                    <a:pt x="2275" y="108"/>
                    <a:pt x="2275" y="108"/>
                    <a:pt x="2275" y="108"/>
                  </a:cubicBezTo>
                  <a:cubicBezTo>
                    <a:pt x="2264" y="94"/>
                    <a:pt x="2264" y="94"/>
                    <a:pt x="2264" y="94"/>
                  </a:cubicBezTo>
                  <a:cubicBezTo>
                    <a:pt x="2678" y="144"/>
                    <a:pt x="2678" y="144"/>
                    <a:pt x="2678" y="144"/>
                  </a:cubicBezTo>
                  <a:cubicBezTo>
                    <a:pt x="2367" y="223"/>
                    <a:pt x="2367" y="223"/>
                    <a:pt x="2367" y="223"/>
                  </a:cubicBezTo>
                  <a:cubicBezTo>
                    <a:pt x="2340" y="189"/>
                    <a:pt x="2340" y="189"/>
                    <a:pt x="2340" y="189"/>
                  </a:cubicBezTo>
                  <a:cubicBezTo>
                    <a:pt x="2200" y="192"/>
                    <a:pt x="2200" y="192"/>
                    <a:pt x="2200" y="192"/>
                  </a:cubicBezTo>
                  <a:cubicBezTo>
                    <a:pt x="2200" y="193"/>
                    <a:pt x="2199" y="193"/>
                    <a:pt x="2199" y="193"/>
                  </a:cubicBezTo>
                  <a:cubicBezTo>
                    <a:pt x="2231" y="206"/>
                    <a:pt x="2253" y="222"/>
                    <a:pt x="2248" y="246"/>
                  </a:cubicBezTo>
                  <a:cubicBezTo>
                    <a:pt x="2257" y="247"/>
                    <a:pt x="2266" y="246"/>
                    <a:pt x="2274" y="244"/>
                  </a:cubicBezTo>
                  <a:cubicBezTo>
                    <a:pt x="2297" y="238"/>
                    <a:pt x="2322" y="250"/>
                    <a:pt x="2314" y="256"/>
                  </a:cubicBezTo>
                  <a:cubicBezTo>
                    <a:pt x="2306" y="262"/>
                    <a:pt x="2273" y="265"/>
                    <a:pt x="2257" y="262"/>
                  </a:cubicBezTo>
                  <a:cubicBezTo>
                    <a:pt x="2242" y="259"/>
                    <a:pt x="2240" y="260"/>
                    <a:pt x="2240" y="262"/>
                  </a:cubicBezTo>
                  <a:cubicBezTo>
                    <a:pt x="2241" y="264"/>
                    <a:pt x="2217" y="267"/>
                    <a:pt x="2203" y="260"/>
                  </a:cubicBezTo>
                  <a:cubicBezTo>
                    <a:pt x="2196" y="256"/>
                    <a:pt x="2188" y="250"/>
                    <a:pt x="2191" y="244"/>
                  </a:cubicBezTo>
                  <a:cubicBezTo>
                    <a:pt x="2192" y="244"/>
                    <a:pt x="2192" y="244"/>
                    <a:pt x="2192" y="244"/>
                  </a:cubicBezTo>
                  <a:cubicBezTo>
                    <a:pt x="2190" y="243"/>
                    <a:pt x="2190" y="243"/>
                    <a:pt x="2190" y="243"/>
                  </a:cubicBezTo>
                  <a:cubicBezTo>
                    <a:pt x="2196" y="227"/>
                    <a:pt x="2181" y="215"/>
                    <a:pt x="2157" y="205"/>
                  </a:cubicBezTo>
                  <a:cubicBezTo>
                    <a:pt x="2104" y="205"/>
                    <a:pt x="2055" y="209"/>
                    <a:pt x="2001" y="215"/>
                  </a:cubicBezTo>
                  <a:cubicBezTo>
                    <a:pt x="2002" y="217"/>
                    <a:pt x="2003" y="218"/>
                    <a:pt x="2004" y="220"/>
                  </a:cubicBezTo>
                  <a:cubicBezTo>
                    <a:pt x="2011" y="231"/>
                    <a:pt x="2009" y="241"/>
                    <a:pt x="1995" y="250"/>
                  </a:cubicBezTo>
                  <a:cubicBezTo>
                    <a:pt x="1989" y="255"/>
                    <a:pt x="1980" y="259"/>
                    <a:pt x="1968" y="262"/>
                  </a:cubicBezTo>
                  <a:cubicBezTo>
                    <a:pt x="1974" y="266"/>
                    <a:pt x="1983" y="269"/>
                    <a:pt x="1995" y="270"/>
                  </a:cubicBezTo>
                  <a:cubicBezTo>
                    <a:pt x="2028" y="274"/>
                    <a:pt x="2020" y="286"/>
                    <a:pt x="2001" y="286"/>
                  </a:cubicBezTo>
                  <a:cubicBezTo>
                    <a:pt x="1981" y="287"/>
                    <a:pt x="1948" y="279"/>
                    <a:pt x="1942" y="273"/>
                  </a:cubicBezTo>
                  <a:cubicBezTo>
                    <a:pt x="1936" y="268"/>
                    <a:pt x="1931" y="268"/>
                    <a:pt x="1927" y="269"/>
                  </a:cubicBezTo>
                  <a:cubicBezTo>
                    <a:pt x="1922" y="270"/>
                    <a:pt x="1896" y="265"/>
                    <a:pt x="1902" y="257"/>
                  </a:cubicBezTo>
                  <a:cubicBezTo>
                    <a:pt x="1905" y="254"/>
                    <a:pt x="1913" y="249"/>
                    <a:pt x="1929" y="247"/>
                  </a:cubicBezTo>
                  <a:cubicBezTo>
                    <a:pt x="1930" y="247"/>
                    <a:pt x="1931" y="247"/>
                    <a:pt x="1931" y="247"/>
                  </a:cubicBezTo>
                  <a:cubicBezTo>
                    <a:pt x="1929" y="246"/>
                    <a:pt x="1929" y="246"/>
                    <a:pt x="1929" y="246"/>
                  </a:cubicBezTo>
                  <a:cubicBezTo>
                    <a:pt x="1937" y="243"/>
                    <a:pt x="1944" y="241"/>
                    <a:pt x="1948" y="238"/>
                  </a:cubicBezTo>
                  <a:cubicBezTo>
                    <a:pt x="1954" y="234"/>
                    <a:pt x="1955" y="228"/>
                    <a:pt x="1952" y="223"/>
                  </a:cubicBezTo>
                  <a:cubicBezTo>
                    <a:pt x="1951" y="222"/>
                    <a:pt x="1950" y="221"/>
                    <a:pt x="1950" y="220"/>
                  </a:cubicBezTo>
                  <a:cubicBezTo>
                    <a:pt x="1942" y="221"/>
                    <a:pt x="1931" y="219"/>
                    <a:pt x="1919" y="216"/>
                  </a:cubicBezTo>
                  <a:cubicBezTo>
                    <a:pt x="1912" y="217"/>
                    <a:pt x="1905" y="217"/>
                    <a:pt x="1898" y="218"/>
                  </a:cubicBezTo>
                  <a:cubicBezTo>
                    <a:pt x="1884" y="219"/>
                    <a:pt x="1862" y="213"/>
                    <a:pt x="1838" y="202"/>
                  </a:cubicBezTo>
                  <a:cubicBezTo>
                    <a:pt x="1836" y="202"/>
                    <a:pt x="1833" y="202"/>
                    <a:pt x="1832" y="202"/>
                  </a:cubicBezTo>
                  <a:cubicBezTo>
                    <a:pt x="1838" y="205"/>
                    <a:pt x="1830" y="209"/>
                    <a:pt x="1817" y="206"/>
                  </a:cubicBezTo>
                  <a:cubicBezTo>
                    <a:pt x="1820" y="209"/>
                    <a:pt x="1810" y="211"/>
                    <a:pt x="1799" y="205"/>
                  </a:cubicBezTo>
                  <a:cubicBezTo>
                    <a:pt x="1796" y="204"/>
                    <a:pt x="1793" y="203"/>
                    <a:pt x="1791" y="202"/>
                  </a:cubicBezTo>
                  <a:cubicBezTo>
                    <a:pt x="1676" y="204"/>
                    <a:pt x="1676" y="204"/>
                    <a:pt x="1676" y="204"/>
                  </a:cubicBezTo>
                  <a:cubicBezTo>
                    <a:pt x="1681" y="206"/>
                    <a:pt x="1686" y="208"/>
                    <a:pt x="1691" y="210"/>
                  </a:cubicBezTo>
                  <a:cubicBezTo>
                    <a:pt x="1686" y="212"/>
                    <a:pt x="1686" y="212"/>
                    <a:pt x="1686" y="212"/>
                  </a:cubicBezTo>
                  <a:cubicBezTo>
                    <a:pt x="1688" y="213"/>
                    <a:pt x="1690" y="213"/>
                    <a:pt x="1692" y="213"/>
                  </a:cubicBezTo>
                  <a:cubicBezTo>
                    <a:pt x="1700" y="214"/>
                    <a:pt x="1732" y="215"/>
                    <a:pt x="1733" y="220"/>
                  </a:cubicBezTo>
                  <a:cubicBezTo>
                    <a:pt x="1733" y="222"/>
                    <a:pt x="1732" y="223"/>
                    <a:pt x="1729" y="223"/>
                  </a:cubicBezTo>
                  <a:cubicBezTo>
                    <a:pt x="1731" y="224"/>
                    <a:pt x="1732" y="224"/>
                    <a:pt x="1733" y="225"/>
                  </a:cubicBezTo>
                  <a:cubicBezTo>
                    <a:pt x="1742" y="229"/>
                    <a:pt x="1733" y="231"/>
                    <a:pt x="1727" y="231"/>
                  </a:cubicBezTo>
                  <a:cubicBezTo>
                    <a:pt x="1727" y="231"/>
                    <a:pt x="1727" y="231"/>
                    <a:pt x="1727" y="231"/>
                  </a:cubicBezTo>
                  <a:cubicBezTo>
                    <a:pt x="1730" y="235"/>
                    <a:pt x="1724" y="239"/>
                    <a:pt x="1711" y="236"/>
                  </a:cubicBezTo>
                  <a:cubicBezTo>
                    <a:pt x="1715" y="239"/>
                    <a:pt x="1702" y="241"/>
                    <a:pt x="1689" y="235"/>
                  </a:cubicBezTo>
                  <a:cubicBezTo>
                    <a:pt x="1676" y="230"/>
                    <a:pt x="1675" y="229"/>
                    <a:pt x="1664" y="224"/>
                  </a:cubicBezTo>
                  <a:cubicBezTo>
                    <a:pt x="1660" y="226"/>
                    <a:pt x="1660" y="226"/>
                    <a:pt x="1660" y="226"/>
                  </a:cubicBezTo>
                  <a:cubicBezTo>
                    <a:pt x="1648" y="222"/>
                    <a:pt x="1635" y="217"/>
                    <a:pt x="1622" y="211"/>
                  </a:cubicBezTo>
                  <a:cubicBezTo>
                    <a:pt x="1625" y="224"/>
                    <a:pt x="1624" y="233"/>
                    <a:pt x="1614" y="235"/>
                  </a:cubicBezTo>
                  <a:cubicBezTo>
                    <a:pt x="1637" y="248"/>
                    <a:pt x="1649" y="263"/>
                    <a:pt x="1645" y="279"/>
                  </a:cubicBezTo>
                  <a:cubicBezTo>
                    <a:pt x="1644" y="284"/>
                    <a:pt x="1642" y="288"/>
                    <a:pt x="1639" y="292"/>
                  </a:cubicBezTo>
                  <a:cubicBezTo>
                    <a:pt x="1648" y="294"/>
                    <a:pt x="1658" y="295"/>
                    <a:pt x="1668" y="294"/>
                  </a:cubicBezTo>
                  <a:cubicBezTo>
                    <a:pt x="1698" y="292"/>
                    <a:pt x="1710" y="306"/>
                    <a:pt x="1696" y="310"/>
                  </a:cubicBezTo>
                  <a:cubicBezTo>
                    <a:pt x="1682" y="314"/>
                    <a:pt x="1647" y="313"/>
                    <a:pt x="1634" y="308"/>
                  </a:cubicBezTo>
                  <a:cubicBezTo>
                    <a:pt x="1621" y="303"/>
                    <a:pt x="1618" y="305"/>
                    <a:pt x="1616" y="306"/>
                  </a:cubicBezTo>
                  <a:cubicBezTo>
                    <a:pt x="1614" y="308"/>
                    <a:pt x="1587" y="308"/>
                    <a:pt x="1581" y="299"/>
                  </a:cubicBezTo>
                  <a:cubicBezTo>
                    <a:pt x="1578" y="295"/>
                    <a:pt x="1576" y="289"/>
                    <a:pt x="1584" y="284"/>
                  </a:cubicBezTo>
                  <a:cubicBezTo>
                    <a:pt x="1587" y="281"/>
                    <a:pt x="1589" y="277"/>
                    <a:pt x="1589" y="274"/>
                  </a:cubicBezTo>
                  <a:cubicBezTo>
                    <a:pt x="1592" y="263"/>
                    <a:pt x="1585" y="254"/>
                    <a:pt x="1572" y="246"/>
                  </a:cubicBezTo>
                  <a:cubicBezTo>
                    <a:pt x="1522" y="246"/>
                    <a:pt x="1475" y="250"/>
                    <a:pt x="1422" y="256"/>
                  </a:cubicBezTo>
                  <a:cubicBezTo>
                    <a:pt x="1423" y="256"/>
                    <a:pt x="1424" y="257"/>
                    <a:pt x="1425" y="258"/>
                  </a:cubicBezTo>
                  <a:cubicBezTo>
                    <a:pt x="1443" y="277"/>
                    <a:pt x="1443" y="298"/>
                    <a:pt x="1415" y="316"/>
                  </a:cubicBezTo>
                  <a:cubicBezTo>
                    <a:pt x="1414" y="317"/>
                    <a:pt x="1413" y="317"/>
                    <a:pt x="1412" y="318"/>
                  </a:cubicBezTo>
                  <a:cubicBezTo>
                    <a:pt x="1419" y="321"/>
                    <a:pt x="1431" y="323"/>
                    <a:pt x="1443" y="323"/>
                  </a:cubicBezTo>
                  <a:cubicBezTo>
                    <a:pt x="1475" y="323"/>
                    <a:pt x="1476" y="337"/>
                    <a:pt x="1459" y="340"/>
                  </a:cubicBezTo>
                  <a:cubicBezTo>
                    <a:pt x="1442" y="342"/>
                    <a:pt x="1407" y="338"/>
                    <a:pt x="1397" y="333"/>
                  </a:cubicBezTo>
                  <a:cubicBezTo>
                    <a:pt x="1388" y="327"/>
                    <a:pt x="1383" y="329"/>
                    <a:pt x="1381" y="330"/>
                  </a:cubicBezTo>
                  <a:cubicBezTo>
                    <a:pt x="1377" y="332"/>
                    <a:pt x="1350" y="329"/>
                    <a:pt x="1351" y="321"/>
                  </a:cubicBezTo>
                  <a:cubicBezTo>
                    <a:pt x="1351" y="317"/>
                    <a:pt x="1354" y="311"/>
                    <a:pt x="1366" y="307"/>
                  </a:cubicBezTo>
                  <a:cubicBezTo>
                    <a:pt x="1363" y="306"/>
                    <a:pt x="1363" y="306"/>
                    <a:pt x="1363" y="306"/>
                  </a:cubicBezTo>
                  <a:cubicBezTo>
                    <a:pt x="1366" y="305"/>
                    <a:pt x="1368" y="304"/>
                    <a:pt x="1369" y="303"/>
                  </a:cubicBezTo>
                  <a:cubicBezTo>
                    <a:pt x="1387" y="291"/>
                    <a:pt x="1387" y="278"/>
                    <a:pt x="1374" y="265"/>
                  </a:cubicBezTo>
                  <a:cubicBezTo>
                    <a:pt x="1373" y="264"/>
                    <a:pt x="1372" y="263"/>
                    <a:pt x="1370" y="261"/>
                  </a:cubicBezTo>
                  <a:cubicBezTo>
                    <a:pt x="1364" y="262"/>
                    <a:pt x="1364" y="262"/>
                    <a:pt x="1364" y="262"/>
                  </a:cubicBezTo>
                  <a:cubicBezTo>
                    <a:pt x="1357" y="263"/>
                    <a:pt x="1346" y="261"/>
                    <a:pt x="1334" y="257"/>
                  </a:cubicBezTo>
                  <a:cubicBezTo>
                    <a:pt x="1327" y="258"/>
                    <a:pt x="1320" y="259"/>
                    <a:pt x="1313" y="259"/>
                  </a:cubicBezTo>
                  <a:cubicBezTo>
                    <a:pt x="1299" y="261"/>
                    <a:pt x="1278" y="254"/>
                    <a:pt x="1255" y="243"/>
                  </a:cubicBezTo>
                  <a:cubicBezTo>
                    <a:pt x="1253" y="243"/>
                    <a:pt x="1250" y="243"/>
                    <a:pt x="1249" y="242"/>
                  </a:cubicBezTo>
                  <a:cubicBezTo>
                    <a:pt x="1255" y="246"/>
                    <a:pt x="1246" y="250"/>
                    <a:pt x="1233" y="247"/>
                  </a:cubicBezTo>
                  <a:cubicBezTo>
                    <a:pt x="1236" y="250"/>
                    <a:pt x="1226" y="252"/>
                    <a:pt x="1216" y="246"/>
                  </a:cubicBezTo>
                  <a:cubicBezTo>
                    <a:pt x="1212" y="245"/>
                    <a:pt x="1210" y="243"/>
                    <a:pt x="1207" y="242"/>
                  </a:cubicBezTo>
                  <a:cubicBezTo>
                    <a:pt x="1207" y="217"/>
                    <a:pt x="1207" y="217"/>
                    <a:pt x="1207" y="217"/>
                  </a:cubicBezTo>
                  <a:cubicBezTo>
                    <a:pt x="1210" y="218"/>
                    <a:pt x="1213" y="219"/>
                    <a:pt x="1216" y="220"/>
                  </a:cubicBezTo>
                  <a:cubicBezTo>
                    <a:pt x="1213" y="218"/>
                    <a:pt x="1211" y="216"/>
                    <a:pt x="1208" y="214"/>
                  </a:cubicBezTo>
                  <a:cubicBezTo>
                    <a:pt x="1207" y="215"/>
                    <a:pt x="1207" y="215"/>
                    <a:pt x="1207" y="215"/>
                  </a:cubicBezTo>
                  <a:lnTo>
                    <a:pt x="1207" y="52"/>
                  </a:lnTo>
                  <a:close/>
                  <a:moveTo>
                    <a:pt x="545" y="78"/>
                  </a:moveTo>
                  <a:cubicBezTo>
                    <a:pt x="556" y="77"/>
                    <a:pt x="569" y="76"/>
                    <a:pt x="586" y="77"/>
                  </a:cubicBezTo>
                  <a:cubicBezTo>
                    <a:pt x="666" y="78"/>
                    <a:pt x="769" y="103"/>
                    <a:pt x="785" y="58"/>
                  </a:cubicBezTo>
                  <a:cubicBezTo>
                    <a:pt x="812" y="81"/>
                    <a:pt x="803" y="95"/>
                    <a:pt x="776" y="105"/>
                  </a:cubicBezTo>
                  <a:cubicBezTo>
                    <a:pt x="801" y="111"/>
                    <a:pt x="824" y="119"/>
                    <a:pt x="844" y="127"/>
                  </a:cubicBezTo>
                  <a:cubicBezTo>
                    <a:pt x="1141" y="123"/>
                    <a:pt x="1141" y="123"/>
                    <a:pt x="1141" y="123"/>
                  </a:cubicBezTo>
                  <a:cubicBezTo>
                    <a:pt x="1141" y="122"/>
                    <a:pt x="1141" y="120"/>
                    <a:pt x="1141" y="118"/>
                  </a:cubicBezTo>
                  <a:cubicBezTo>
                    <a:pt x="1141" y="118"/>
                    <a:pt x="1141" y="118"/>
                    <a:pt x="1141" y="118"/>
                  </a:cubicBezTo>
                  <a:cubicBezTo>
                    <a:pt x="1136" y="98"/>
                    <a:pt x="1147" y="68"/>
                    <a:pt x="1207" y="52"/>
                  </a:cubicBezTo>
                  <a:cubicBezTo>
                    <a:pt x="1207" y="215"/>
                    <a:pt x="1207" y="215"/>
                    <a:pt x="1207" y="215"/>
                  </a:cubicBezTo>
                  <a:cubicBezTo>
                    <a:pt x="1199" y="215"/>
                    <a:pt x="1199" y="215"/>
                    <a:pt x="1199" y="215"/>
                  </a:cubicBezTo>
                  <a:cubicBezTo>
                    <a:pt x="1201" y="216"/>
                    <a:pt x="1204" y="216"/>
                    <a:pt x="1207" y="217"/>
                  </a:cubicBezTo>
                  <a:cubicBezTo>
                    <a:pt x="1207" y="242"/>
                    <a:pt x="1207" y="242"/>
                    <a:pt x="1207" y="242"/>
                  </a:cubicBezTo>
                  <a:cubicBezTo>
                    <a:pt x="1206" y="241"/>
                    <a:pt x="1204" y="240"/>
                    <a:pt x="1203" y="239"/>
                  </a:cubicBezTo>
                  <a:cubicBezTo>
                    <a:pt x="1201" y="240"/>
                    <a:pt x="1201" y="240"/>
                    <a:pt x="1201" y="240"/>
                  </a:cubicBezTo>
                  <a:cubicBezTo>
                    <a:pt x="1171" y="233"/>
                    <a:pt x="1148" y="225"/>
                    <a:pt x="1132" y="216"/>
                  </a:cubicBezTo>
                  <a:cubicBezTo>
                    <a:pt x="998" y="219"/>
                    <a:pt x="998" y="219"/>
                    <a:pt x="998" y="219"/>
                  </a:cubicBezTo>
                  <a:cubicBezTo>
                    <a:pt x="1011" y="225"/>
                    <a:pt x="1025" y="229"/>
                    <a:pt x="1038" y="233"/>
                  </a:cubicBezTo>
                  <a:cubicBezTo>
                    <a:pt x="1034" y="235"/>
                    <a:pt x="1034" y="235"/>
                    <a:pt x="1034" y="235"/>
                  </a:cubicBezTo>
                  <a:cubicBezTo>
                    <a:pt x="1036" y="235"/>
                    <a:pt x="1038" y="236"/>
                    <a:pt x="1040" y="236"/>
                  </a:cubicBezTo>
                  <a:cubicBezTo>
                    <a:pt x="1049" y="236"/>
                    <a:pt x="1081" y="238"/>
                    <a:pt x="1083" y="242"/>
                  </a:cubicBezTo>
                  <a:cubicBezTo>
                    <a:pt x="1084" y="244"/>
                    <a:pt x="1084" y="245"/>
                    <a:pt x="1081" y="245"/>
                  </a:cubicBezTo>
                  <a:cubicBezTo>
                    <a:pt x="1082" y="245"/>
                    <a:pt x="1084" y="246"/>
                    <a:pt x="1085" y="247"/>
                  </a:cubicBezTo>
                  <a:cubicBezTo>
                    <a:pt x="1096" y="251"/>
                    <a:pt x="1087" y="253"/>
                    <a:pt x="1082" y="252"/>
                  </a:cubicBezTo>
                  <a:cubicBezTo>
                    <a:pt x="1081" y="252"/>
                    <a:pt x="1081" y="252"/>
                    <a:pt x="1081" y="253"/>
                  </a:cubicBezTo>
                  <a:cubicBezTo>
                    <a:pt x="1086" y="256"/>
                    <a:pt x="1081" y="259"/>
                    <a:pt x="1067" y="257"/>
                  </a:cubicBezTo>
                  <a:cubicBezTo>
                    <a:pt x="1073" y="260"/>
                    <a:pt x="1060" y="261"/>
                    <a:pt x="1045" y="256"/>
                  </a:cubicBezTo>
                  <a:cubicBezTo>
                    <a:pt x="1030" y="251"/>
                    <a:pt x="1028" y="250"/>
                    <a:pt x="1015" y="246"/>
                  </a:cubicBezTo>
                  <a:cubicBezTo>
                    <a:pt x="1013" y="248"/>
                    <a:pt x="1013" y="248"/>
                    <a:pt x="1013" y="248"/>
                  </a:cubicBezTo>
                  <a:cubicBezTo>
                    <a:pt x="999" y="244"/>
                    <a:pt x="984" y="239"/>
                    <a:pt x="970" y="234"/>
                  </a:cubicBezTo>
                  <a:cubicBezTo>
                    <a:pt x="976" y="244"/>
                    <a:pt x="978" y="252"/>
                    <a:pt x="973" y="255"/>
                  </a:cubicBezTo>
                  <a:cubicBezTo>
                    <a:pt x="1007" y="267"/>
                    <a:pt x="1033" y="283"/>
                    <a:pt x="1033" y="305"/>
                  </a:cubicBezTo>
                  <a:cubicBezTo>
                    <a:pt x="1042" y="306"/>
                    <a:pt x="1052" y="305"/>
                    <a:pt x="1059" y="303"/>
                  </a:cubicBezTo>
                  <a:cubicBezTo>
                    <a:pt x="1080" y="297"/>
                    <a:pt x="1108" y="309"/>
                    <a:pt x="1101" y="315"/>
                  </a:cubicBezTo>
                  <a:cubicBezTo>
                    <a:pt x="1095" y="320"/>
                    <a:pt x="1063" y="323"/>
                    <a:pt x="1046" y="320"/>
                  </a:cubicBezTo>
                  <a:cubicBezTo>
                    <a:pt x="1030" y="317"/>
                    <a:pt x="1029" y="319"/>
                    <a:pt x="1029" y="321"/>
                  </a:cubicBezTo>
                  <a:cubicBezTo>
                    <a:pt x="1030" y="323"/>
                    <a:pt x="1007" y="326"/>
                    <a:pt x="991" y="318"/>
                  </a:cubicBezTo>
                  <a:cubicBezTo>
                    <a:pt x="984" y="315"/>
                    <a:pt x="974" y="309"/>
                    <a:pt x="976" y="303"/>
                  </a:cubicBezTo>
                  <a:cubicBezTo>
                    <a:pt x="977" y="303"/>
                    <a:pt x="977" y="303"/>
                    <a:pt x="977" y="303"/>
                  </a:cubicBezTo>
                  <a:cubicBezTo>
                    <a:pt x="975" y="303"/>
                    <a:pt x="975" y="303"/>
                    <a:pt x="975" y="303"/>
                  </a:cubicBezTo>
                  <a:cubicBezTo>
                    <a:pt x="977" y="287"/>
                    <a:pt x="959" y="275"/>
                    <a:pt x="933" y="266"/>
                  </a:cubicBezTo>
                  <a:cubicBezTo>
                    <a:pt x="881" y="266"/>
                    <a:pt x="833" y="270"/>
                    <a:pt x="779" y="276"/>
                  </a:cubicBezTo>
                  <a:cubicBezTo>
                    <a:pt x="781" y="277"/>
                    <a:pt x="782" y="279"/>
                    <a:pt x="784" y="280"/>
                  </a:cubicBezTo>
                  <a:cubicBezTo>
                    <a:pt x="793" y="290"/>
                    <a:pt x="793" y="301"/>
                    <a:pt x="782" y="309"/>
                  </a:cubicBezTo>
                  <a:cubicBezTo>
                    <a:pt x="776" y="314"/>
                    <a:pt x="768" y="317"/>
                    <a:pt x="757" y="321"/>
                  </a:cubicBezTo>
                  <a:cubicBezTo>
                    <a:pt x="763" y="324"/>
                    <a:pt x="774" y="327"/>
                    <a:pt x="786" y="328"/>
                  </a:cubicBezTo>
                  <a:cubicBezTo>
                    <a:pt x="820" y="332"/>
                    <a:pt x="815" y="343"/>
                    <a:pt x="795" y="344"/>
                  </a:cubicBezTo>
                  <a:cubicBezTo>
                    <a:pt x="775" y="344"/>
                    <a:pt x="741" y="337"/>
                    <a:pt x="734" y="331"/>
                  </a:cubicBezTo>
                  <a:cubicBezTo>
                    <a:pt x="727" y="326"/>
                    <a:pt x="721" y="326"/>
                    <a:pt x="718" y="327"/>
                  </a:cubicBezTo>
                  <a:cubicBezTo>
                    <a:pt x="713" y="328"/>
                    <a:pt x="686" y="323"/>
                    <a:pt x="690" y="316"/>
                  </a:cubicBezTo>
                  <a:cubicBezTo>
                    <a:pt x="692" y="313"/>
                    <a:pt x="699" y="308"/>
                    <a:pt x="715" y="306"/>
                  </a:cubicBezTo>
                  <a:cubicBezTo>
                    <a:pt x="716" y="306"/>
                    <a:pt x="716" y="306"/>
                    <a:pt x="717" y="306"/>
                  </a:cubicBezTo>
                  <a:cubicBezTo>
                    <a:pt x="714" y="305"/>
                    <a:pt x="714" y="305"/>
                    <a:pt x="714" y="305"/>
                  </a:cubicBezTo>
                  <a:cubicBezTo>
                    <a:pt x="722" y="303"/>
                    <a:pt x="728" y="300"/>
                    <a:pt x="732" y="298"/>
                  </a:cubicBezTo>
                  <a:cubicBezTo>
                    <a:pt x="737" y="293"/>
                    <a:pt x="737" y="288"/>
                    <a:pt x="732" y="283"/>
                  </a:cubicBezTo>
                  <a:cubicBezTo>
                    <a:pt x="731" y="282"/>
                    <a:pt x="730" y="281"/>
                    <a:pt x="729" y="281"/>
                  </a:cubicBezTo>
                  <a:cubicBezTo>
                    <a:pt x="722" y="281"/>
                    <a:pt x="711" y="280"/>
                    <a:pt x="698" y="276"/>
                  </a:cubicBezTo>
                  <a:cubicBezTo>
                    <a:pt x="691" y="277"/>
                    <a:pt x="684" y="278"/>
                    <a:pt x="677" y="278"/>
                  </a:cubicBezTo>
                  <a:cubicBezTo>
                    <a:pt x="663" y="280"/>
                    <a:pt x="640" y="273"/>
                    <a:pt x="614" y="263"/>
                  </a:cubicBezTo>
                  <a:cubicBezTo>
                    <a:pt x="611" y="263"/>
                    <a:pt x="609" y="263"/>
                    <a:pt x="607" y="263"/>
                  </a:cubicBezTo>
                  <a:cubicBezTo>
                    <a:pt x="614" y="266"/>
                    <a:pt x="607" y="270"/>
                    <a:pt x="593" y="267"/>
                  </a:cubicBezTo>
                  <a:cubicBezTo>
                    <a:pt x="597" y="269"/>
                    <a:pt x="588" y="272"/>
                    <a:pt x="575" y="266"/>
                  </a:cubicBezTo>
                  <a:cubicBezTo>
                    <a:pt x="569" y="264"/>
                    <a:pt x="564" y="262"/>
                    <a:pt x="560" y="260"/>
                  </a:cubicBezTo>
                  <a:cubicBezTo>
                    <a:pt x="559" y="261"/>
                    <a:pt x="559" y="261"/>
                    <a:pt x="559" y="261"/>
                  </a:cubicBezTo>
                  <a:cubicBezTo>
                    <a:pt x="554" y="260"/>
                    <a:pt x="549" y="259"/>
                    <a:pt x="545" y="258"/>
                  </a:cubicBezTo>
                  <a:cubicBezTo>
                    <a:pt x="545" y="237"/>
                    <a:pt x="545" y="237"/>
                    <a:pt x="545" y="237"/>
                  </a:cubicBezTo>
                  <a:cubicBezTo>
                    <a:pt x="551" y="238"/>
                    <a:pt x="558" y="240"/>
                    <a:pt x="566" y="242"/>
                  </a:cubicBezTo>
                  <a:cubicBezTo>
                    <a:pt x="559" y="238"/>
                    <a:pt x="552" y="234"/>
                    <a:pt x="545" y="231"/>
                  </a:cubicBezTo>
                  <a:lnTo>
                    <a:pt x="545" y="78"/>
                  </a:lnTo>
                  <a:close/>
                  <a:moveTo>
                    <a:pt x="501" y="246"/>
                  </a:moveTo>
                  <a:cubicBezTo>
                    <a:pt x="465" y="277"/>
                    <a:pt x="412" y="306"/>
                    <a:pt x="346" y="308"/>
                  </a:cubicBezTo>
                  <a:cubicBezTo>
                    <a:pt x="244" y="312"/>
                    <a:pt x="151" y="268"/>
                    <a:pt x="168" y="20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0" y="91"/>
                    <a:pt x="18" y="42"/>
                    <a:pt x="127" y="43"/>
                  </a:cubicBezTo>
                  <a:cubicBezTo>
                    <a:pt x="210" y="44"/>
                    <a:pt x="338" y="83"/>
                    <a:pt x="430" y="119"/>
                  </a:cubicBezTo>
                  <a:cubicBezTo>
                    <a:pt x="433" y="102"/>
                    <a:pt x="460" y="87"/>
                    <a:pt x="514" y="88"/>
                  </a:cubicBezTo>
                  <a:cubicBezTo>
                    <a:pt x="518" y="84"/>
                    <a:pt x="529" y="80"/>
                    <a:pt x="545" y="78"/>
                  </a:cubicBezTo>
                  <a:cubicBezTo>
                    <a:pt x="545" y="231"/>
                    <a:pt x="545" y="231"/>
                    <a:pt x="545" y="231"/>
                  </a:cubicBezTo>
                  <a:cubicBezTo>
                    <a:pt x="542" y="229"/>
                    <a:pt x="542" y="229"/>
                    <a:pt x="542" y="229"/>
                  </a:cubicBezTo>
                  <a:cubicBezTo>
                    <a:pt x="523" y="230"/>
                    <a:pt x="523" y="230"/>
                    <a:pt x="523" y="230"/>
                  </a:cubicBezTo>
                  <a:cubicBezTo>
                    <a:pt x="529" y="232"/>
                    <a:pt x="536" y="234"/>
                    <a:pt x="545" y="237"/>
                  </a:cubicBezTo>
                  <a:cubicBezTo>
                    <a:pt x="545" y="258"/>
                    <a:pt x="545" y="258"/>
                    <a:pt x="545" y="258"/>
                  </a:cubicBezTo>
                  <a:cubicBezTo>
                    <a:pt x="528" y="254"/>
                    <a:pt x="513" y="250"/>
                    <a:pt x="501" y="2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0"/>
            <p:cNvSpPr>
              <a:spLocks/>
            </p:cNvSpPr>
            <p:nvPr/>
          </p:nvSpPr>
          <p:spPr bwMode="auto">
            <a:xfrm>
              <a:off x="8272692" y="3633723"/>
              <a:ext cx="333928" cy="404601"/>
            </a:xfrm>
            <a:custGeom>
              <a:avLst/>
              <a:gdLst>
                <a:gd name="T0" fmla="*/ 16 w 113"/>
                <a:gd name="T1" fmla="*/ 94 h 137"/>
                <a:gd name="T2" fmla="*/ 51 w 113"/>
                <a:gd name="T3" fmla="*/ 33 h 137"/>
                <a:gd name="T4" fmla="*/ 57 w 113"/>
                <a:gd name="T5" fmla="*/ 54 h 137"/>
                <a:gd name="T6" fmla="*/ 100 w 113"/>
                <a:gd name="T7" fmla="*/ 15 h 137"/>
                <a:gd name="T8" fmla="*/ 86 w 113"/>
                <a:gd name="T9" fmla="*/ 48 h 137"/>
                <a:gd name="T10" fmla="*/ 96 w 113"/>
                <a:gd name="T11" fmla="*/ 63 h 137"/>
                <a:gd name="T12" fmla="*/ 110 w 113"/>
                <a:gd name="T13" fmla="*/ 65 h 137"/>
                <a:gd name="T14" fmla="*/ 82 w 113"/>
                <a:gd name="T15" fmla="*/ 95 h 137"/>
                <a:gd name="T16" fmla="*/ 43 w 113"/>
                <a:gd name="T17" fmla="*/ 125 h 137"/>
                <a:gd name="T18" fmla="*/ 16 w 113"/>
                <a:gd name="T19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37">
                  <a:moveTo>
                    <a:pt x="16" y="94"/>
                  </a:moveTo>
                  <a:cubicBezTo>
                    <a:pt x="23" y="79"/>
                    <a:pt x="43" y="25"/>
                    <a:pt x="51" y="33"/>
                  </a:cubicBezTo>
                  <a:cubicBezTo>
                    <a:pt x="58" y="40"/>
                    <a:pt x="45" y="70"/>
                    <a:pt x="57" y="54"/>
                  </a:cubicBezTo>
                  <a:cubicBezTo>
                    <a:pt x="70" y="38"/>
                    <a:pt x="98" y="0"/>
                    <a:pt x="100" y="15"/>
                  </a:cubicBezTo>
                  <a:cubicBezTo>
                    <a:pt x="100" y="20"/>
                    <a:pt x="90" y="42"/>
                    <a:pt x="86" y="48"/>
                  </a:cubicBezTo>
                  <a:cubicBezTo>
                    <a:pt x="102" y="32"/>
                    <a:pt x="113" y="33"/>
                    <a:pt x="96" y="63"/>
                  </a:cubicBezTo>
                  <a:cubicBezTo>
                    <a:pt x="92" y="71"/>
                    <a:pt x="109" y="59"/>
                    <a:pt x="110" y="65"/>
                  </a:cubicBezTo>
                  <a:cubicBezTo>
                    <a:pt x="111" y="70"/>
                    <a:pt x="97" y="85"/>
                    <a:pt x="82" y="95"/>
                  </a:cubicBezTo>
                  <a:cubicBezTo>
                    <a:pt x="67" y="105"/>
                    <a:pt x="58" y="113"/>
                    <a:pt x="43" y="125"/>
                  </a:cubicBezTo>
                  <a:cubicBezTo>
                    <a:pt x="28" y="137"/>
                    <a:pt x="0" y="116"/>
                    <a:pt x="16" y="94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1"/>
            <p:cNvSpPr>
              <a:spLocks/>
            </p:cNvSpPr>
            <p:nvPr/>
          </p:nvSpPr>
          <p:spPr bwMode="auto">
            <a:xfrm>
              <a:off x="7765616" y="3875777"/>
              <a:ext cx="678457" cy="434637"/>
            </a:xfrm>
            <a:custGeom>
              <a:avLst/>
              <a:gdLst>
                <a:gd name="T0" fmla="*/ 384 w 384"/>
                <a:gd name="T1" fmla="*/ 57 h 246"/>
                <a:gd name="T2" fmla="*/ 369 w 384"/>
                <a:gd name="T3" fmla="*/ 75 h 246"/>
                <a:gd name="T4" fmla="*/ 353 w 384"/>
                <a:gd name="T5" fmla="*/ 92 h 246"/>
                <a:gd name="T6" fmla="*/ 333 w 384"/>
                <a:gd name="T7" fmla="*/ 109 h 246"/>
                <a:gd name="T8" fmla="*/ 313 w 384"/>
                <a:gd name="T9" fmla="*/ 124 h 246"/>
                <a:gd name="T10" fmla="*/ 291 w 384"/>
                <a:gd name="T11" fmla="*/ 139 h 246"/>
                <a:gd name="T12" fmla="*/ 267 w 384"/>
                <a:gd name="T13" fmla="*/ 154 h 246"/>
                <a:gd name="T14" fmla="*/ 244 w 384"/>
                <a:gd name="T15" fmla="*/ 167 h 246"/>
                <a:gd name="T16" fmla="*/ 219 w 384"/>
                <a:gd name="T17" fmla="*/ 181 h 246"/>
                <a:gd name="T18" fmla="*/ 194 w 384"/>
                <a:gd name="T19" fmla="*/ 192 h 246"/>
                <a:gd name="T20" fmla="*/ 169 w 384"/>
                <a:gd name="T21" fmla="*/ 204 h 246"/>
                <a:gd name="T22" fmla="*/ 142 w 384"/>
                <a:gd name="T23" fmla="*/ 214 h 246"/>
                <a:gd name="T24" fmla="*/ 115 w 384"/>
                <a:gd name="T25" fmla="*/ 223 h 246"/>
                <a:gd name="T26" fmla="*/ 88 w 384"/>
                <a:gd name="T27" fmla="*/ 231 h 246"/>
                <a:gd name="T28" fmla="*/ 62 w 384"/>
                <a:gd name="T29" fmla="*/ 238 h 246"/>
                <a:gd name="T30" fmla="*/ 36 w 384"/>
                <a:gd name="T31" fmla="*/ 243 h 246"/>
                <a:gd name="T32" fmla="*/ 10 w 384"/>
                <a:gd name="T33" fmla="*/ 246 h 246"/>
                <a:gd name="T34" fmla="*/ 10 w 384"/>
                <a:gd name="T35" fmla="*/ 154 h 246"/>
                <a:gd name="T36" fmla="*/ 31 w 384"/>
                <a:gd name="T37" fmla="*/ 149 h 246"/>
                <a:gd name="T38" fmla="*/ 53 w 384"/>
                <a:gd name="T39" fmla="*/ 144 h 246"/>
                <a:gd name="T40" fmla="*/ 77 w 384"/>
                <a:gd name="T41" fmla="*/ 139 h 246"/>
                <a:gd name="T42" fmla="*/ 98 w 384"/>
                <a:gd name="T43" fmla="*/ 131 h 246"/>
                <a:gd name="T44" fmla="*/ 122 w 384"/>
                <a:gd name="T45" fmla="*/ 122 h 246"/>
                <a:gd name="T46" fmla="*/ 145 w 384"/>
                <a:gd name="T47" fmla="*/ 114 h 246"/>
                <a:gd name="T48" fmla="*/ 167 w 384"/>
                <a:gd name="T49" fmla="*/ 104 h 246"/>
                <a:gd name="T50" fmla="*/ 189 w 384"/>
                <a:gd name="T51" fmla="*/ 92 h 246"/>
                <a:gd name="T52" fmla="*/ 210 w 384"/>
                <a:gd name="T53" fmla="*/ 80 h 246"/>
                <a:gd name="T54" fmla="*/ 231 w 384"/>
                <a:gd name="T55" fmla="*/ 69 h 246"/>
                <a:gd name="T56" fmla="*/ 249 w 384"/>
                <a:gd name="T57" fmla="*/ 57 h 246"/>
                <a:gd name="T58" fmla="*/ 266 w 384"/>
                <a:gd name="T59" fmla="*/ 44 h 246"/>
                <a:gd name="T60" fmla="*/ 282 w 384"/>
                <a:gd name="T61" fmla="*/ 30 h 246"/>
                <a:gd name="T62" fmla="*/ 296 w 384"/>
                <a:gd name="T63" fmla="*/ 18 h 246"/>
                <a:gd name="T64" fmla="*/ 307 w 384"/>
                <a:gd name="T65" fmla="*/ 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4" h="246">
                  <a:moveTo>
                    <a:pt x="313" y="0"/>
                  </a:moveTo>
                  <a:lnTo>
                    <a:pt x="384" y="57"/>
                  </a:lnTo>
                  <a:lnTo>
                    <a:pt x="378" y="65"/>
                  </a:lnTo>
                  <a:lnTo>
                    <a:pt x="369" y="75"/>
                  </a:lnTo>
                  <a:lnTo>
                    <a:pt x="361" y="84"/>
                  </a:lnTo>
                  <a:lnTo>
                    <a:pt x="353" y="92"/>
                  </a:lnTo>
                  <a:lnTo>
                    <a:pt x="343" y="100"/>
                  </a:lnTo>
                  <a:lnTo>
                    <a:pt x="333" y="109"/>
                  </a:lnTo>
                  <a:lnTo>
                    <a:pt x="323" y="117"/>
                  </a:lnTo>
                  <a:lnTo>
                    <a:pt x="313" y="124"/>
                  </a:lnTo>
                  <a:lnTo>
                    <a:pt x="302" y="132"/>
                  </a:lnTo>
                  <a:lnTo>
                    <a:pt x="291" y="139"/>
                  </a:lnTo>
                  <a:lnTo>
                    <a:pt x="279" y="147"/>
                  </a:lnTo>
                  <a:lnTo>
                    <a:pt x="267" y="154"/>
                  </a:lnTo>
                  <a:lnTo>
                    <a:pt x="256" y="161"/>
                  </a:lnTo>
                  <a:lnTo>
                    <a:pt x="244" y="167"/>
                  </a:lnTo>
                  <a:lnTo>
                    <a:pt x="232" y="174"/>
                  </a:lnTo>
                  <a:lnTo>
                    <a:pt x="219" y="181"/>
                  </a:lnTo>
                  <a:lnTo>
                    <a:pt x="207" y="187"/>
                  </a:lnTo>
                  <a:lnTo>
                    <a:pt x="194" y="192"/>
                  </a:lnTo>
                  <a:lnTo>
                    <a:pt x="180" y="199"/>
                  </a:lnTo>
                  <a:lnTo>
                    <a:pt x="169" y="204"/>
                  </a:lnTo>
                  <a:lnTo>
                    <a:pt x="155" y="209"/>
                  </a:lnTo>
                  <a:lnTo>
                    <a:pt x="142" y="214"/>
                  </a:lnTo>
                  <a:lnTo>
                    <a:pt x="128" y="219"/>
                  </a:lnTo>
                  <a:lnTo>
                    <a:pt x="115" y="223"/>
                  </a:lnTo>
                  <a:lnTo>
                    <a:pt x="102" y="228"/>
                  </a:lnTo>
                  <a:lnTo>
                    <a:pt x="88" y="231"/>
                  </a:lnTo>
                  <a:lnTo>
                    <a:pt x="75" y="234"/>
                  </a:lnTo>
                  <a:lnTo>
                    <a:pt x="62" y="238"/>
                  </a:lnTo>
                  <a:lnTo>
                    <a:pt x="50" y="241"/>
                  </a:lnTo>
                  <a:lnTo>
                    <a:pt x="36" y="243"/>
                  </a:lnTo>
                  <a:lnTo>
                    <a:pt x="23" y="244"/>
                  </a:lnTo>
                  <a:lnTo>
                    <a:pt x="10" y="246"/>
                  </a:lnTo>
                  <a:lnTo>
                    <a:pt x="0" y="154"/>
                  </a:lnTo>
                  <a:lnTo>
                    <a:pt x="10" y="154"/>
                  </a:lnTo>
                  <a:lnTo>
                    <a:pt x="20" y="152"/>
                  </a:lnTo>
                  <a:lnTo>
                    <a:pt x="31" y="149"/>
                  </a:lnTo>
                  <a:lnTo>
                    <a:pt x="41" y="147"/>
                  </a:lnTo>
                  <a:lnTo>
                    <a:pt x="53" y="144"/>
                  </a:lnTo>
                  <a:lnTo>
                    <a:pt x="65" y="142"/>
                  </a:lnTo>
                  <a:lnTo>
                    <a:pt x="77" y="139"/>
                  </a:lnTo>
                  <a:lnTo>
                    <a:pt x="87" y="136"/>
                  </a:lnTo>
                  <a:lnTo>
                    <a:pt x="98" y="131"/>
                  </a:lnTo>
                  <a:lnTo>
                    <a:pt x="110" y="127"/>
                  </a:lnTo>
                  <a:lnTo>
                    <a:pt x="122" y="122"/>
                  </a:lnTo>
                  <a:lnTo>
                    <a:pt x="133" y="119"/>
                  </a:lnTo>
                  <a:lnTo>
                    <a:pt x="145" y="114"/>
                  </a:lnTo>
                  <a:lnTo>
                    <a:pt x="155" y="109"/>
                  </a:lnTo>
                  <a:lnTo>
                    <a:pt x="167" y="104"/>
                  </a:lnTo>
                  <a:lnTo>
                    <a:pt x="179" y="99"/>
                  </a:lnTo>
                  <a:lnTo>
                    <a:pt x="189" y="92"/>
                  </a:lnTo>
                  <a:lnTo>
                    <a:pt x="199" y="87"/>
                  </a:lnTo>
                  <a:lnTo>
                    <a:pt x="210" y="80"/>
                  </a:lnTo>
                  <a:lnTo>
                    <a:pt x="220" y="75"/>
                  </a:lnTo>
                  <a:lnTo>
                    <a:pt x="231" y="69"/>
                  </a:lnTo>
                  <a:lnTo>
                    <a:pt x="239" y="62"/>
                  </a:lnTo>
                  <a:lnTo>
                    <a:pt x="249" y="57"/>
                  </a:lnTo>
                  <a:lnTo>
                    <a:pt x="257" y="50"/>
                  </a:lnTo>
                  <a:lnTo>
                    <a:pt x="266" y="44"/>
                  </a:lnTo>
                  <a:lnTo>
                    <a:pt x="274" y="37"/>
                  </a:lnTo>
                  <a:lnTo>
                    <a:pt x="282" y="30"/>
                  </a:lnTo>
                  <a:lnTo>
                    <a:pt x="289" y="23"/>
                  </a:lnTo>
                  <a:lnTo>
                    <a:pt x="296" y="18"/>
                  </a:lnTo>
                  <a:lnTo>
                    <a:pt x="301" y="12"/>
                  </a:lnTo>
                  <a:lnTo>
                    <a:pt x="307" y="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6454639" y="3555983"/>
              <a:ext cx="1390483" cy="1448788"/>
            </a:xfrm>
            <a:custGeom>
              <a:avLst/>
              <a:gdLst>
                <a:gd name="T0" fmla="*/ 194 w 470"/>
                <a:gd name="T1" fmla="*/ 17 h 490"/>
                <a:gd name="T2" fmla="*/ 453 w 470"/>
                <a:gd name="T3" fmla="*/ 214 h 490"/>
                <a:gd name="T4" fmla="*/ 256 w 470"/>
                <a:gd name="T5" fmla="*/ 473 h 490"/>
                <a:gd name="T6" fmla="*/ 17 w 470"/>
                <a:gd name="T7" fmla="*/ 274 h 490"/>
                <a:gd name="T8" fmla="*/ 194 w 470"/>
                <a:gd name="T9" fmla="*/ 1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90">
                  <a:moveTo>
                    <a:pt x="194" y="17"/>
                  </a:moveTo>
                  <a:cubicBezTo>
                    <a:pt x="320" y="0"/>
                    <a:pt x="436" y="89"/>
                    <a:pt x="453" y="214"/>
                  </a:cubicBezTo>
                  <a:cubicBezTo>
                    <a:pt x="470" y="340"/>
                    <a:pt x="381" y="456"/>
                    <a:pt x="256" y="473"/>
                  </a:cubicBezTo>
                  <a:cubicBezTo>
                    <a:pt x="130" y="490"/>
                    <a:pt x="34" y="399"/>
                    <a:pt x="17" y="274"/>
                  </a:cubicBezTo>
                  <a:cubicBezTo>
                    <a:pt x="0" y="148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518244" y="4310413"/>
              <a:ext cx="1512394" cy="1381650"/>
              <a:chOff x="7244172" y="4818414"/>
              <a:chExt cx="1512394" cy="1381650"/>
            </a:xfrm>
          </p:grpSpPr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7586935" y="5336091"/>
                <a:ext cx="300359" cy="618385"/>
              </a:xfrm>
              <a:custGeom>
                <a:avLst/>
                <a:gdLst>
                  <a:gd name="T0" fmla="*/ 0 w 102"/>
                  <a:gd name="T1" fmla="*/ 0 h 209"/>
                  <a:gd name="T2" fmla="*/ 16 w 102"/>
                  <a:gd name="T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09">
                    <a:moveTo>
                      <a:pt x="0" y="0"/>
                    </a:moveTo>
                    <a:cubicBezTo>
                      <a:pt x="76" y="60"/>
                      <a:pt x="102" y="160"/>
                      <a:pt x="16" y="20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8364333" y="5802531"/>
                <a:ext cx="392233" cy="249121"/>
              </a:xfrm>
              <a:custGeom>
                <a:avLst/>
                <a:gdLst>
                  <a:gd name="T0" fmla="*/ 6 w 133"/>
                  <a:gd name="T1" fmla="*/ 23 h 84"/>
                  <a:gd name="T2" fmla="*/ 8 w 133"/>
                  <a:gd name="T3" fmla="*/ 64 h 84"/>
                  <a:gd name="T4" fmla="*/ 45 w 133"/>
                  <a:gd name="T5" fmla="*/ 70 h 84"/>
                  <a:gd name="T6" fmla="*/ 62 w 133"/>
                  <a:gd name="T7" fmla="*/ 69 h 84"/>
                  <a:gd name="T8" fmla="*/ 122 w 133"/>
                  <a:gd name="T9" fmla="*/ 54 h 84"/>
                  <a:gd name="T10" fmla="*/ 89 w 133"/>
                  <a:gd name="T11" fmla="*/ 24 h 84"/>
                  <a:gd name="T12" fmla="*/ 39 w 133"/>
                  <a:gd name="T13" fmla="*/ 13 h 84"/>
                  <a:gd name="T14" fmla="*/ 6 w 133"/>
                  <a:gd name="T15" fmla="*/ 2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84">
                    <a:moveTo>
                      <a:pt x="6" y="23"/>
                    </a:moveTo>
                    <a:cubicBezTo>
                      <a:pt x="0" y="39"/>
                      <a:pt x="4" y="55"/>
                      <a:pt x="8" y="64"/>
                    </a:cubicBezTo>
                    <a:cubicBezTo>
                      <a:pt x="18" y="84"/>
                      <a:pt x="44" y="76"/>
                      <a:pt x="45" y="70"/>
                    </a:cubicBezTo>
                    <a:cubicBezTo>
                      <a:pt x="45" y="66"/>
                      <a:pt x="48" y="61"/>
                      <a:pt x="62" y="69"/>
                    </a:cubicBezTo>
                    <a:cubicBezTo>
                      <a:pt x="76" y="76"/>
                      <a:pt x="110" y="69"/>
                      <a:pt x="122" y="54"/>
                    </a:cubicBezTo>
                    <a:cubicBezTo>
                      <a:pt x="133" y="39"/>
                      <a:pt x="116" y="7"/>
                      <a:pt x="89" y="24"/>
                    </a:cubicBezTo>
                    <a:cubicBezTo>
                      <a:pt x="70" y="35"/>
                      <a:pt x="44" y="26"/>
                      <a:pt x="39" y="13"/>
                    </a:cubicBezTo>
                    <a:cubicBezTo>
                      <a:pt x="34" y="0"/>
                      <a:pt x="13" y="10"/>
                      <a:pt x="6" y="2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"/>
              <p:cNvSpPr>
                <a:spLocks/>
              </p:cNvSpPr>
              <p:nvPr/>
            </p:nvSpPr>
            <p:spPr bwMode="auto">
              <a:xfrm>
                <a:off x="8041006" y="5295455"/>
                <a:ext cx="574215" cy="598950"/>
              </a:xfrm>
              <a:custGeom>
                <a:avLst/>
                <a:gdLst>
                  <a:gd name="T0" fmla="*/ 0 w 194"/>
                  <a:gd name="T1" fmla="*/ 0 h 203"/>
                  <a:gd name="T2" fmla="*/ 141 w 194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4" h="203">
                    <a:moveTo>
                      <a:pt x="0" y="0"/>
                    </a:moveTo>
                    <a:cubicBezTo>
                      <a:pt x="39" y="21"/>
                      <a:pt x="194" y="58"/>
                      <a:pt x="141" y="20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6"/>
              <p:cNvSpPr>
                <a:spLocks/>
              </p:cNvSpPr>
              <p:nvPr/>
            </p:nvSpPr>
            <p:spPr bwMode="auto">
              <a:xfrm>
                <a:off x="7473858" y="5883804"/>
                <a:ext cx="376332" cy="316260"/>
              </a:xfrm>
              <a:custGeom>
                <a:avLst/>
                <a:gdLst>
                  <a:gd name="T0" fmla="*/ 44 w 127"/>
                  <a:gd name="T1" fmla="*/ 4 h 107"/>
                  <a:gd name="T2" fmla="*/ 10 w 127"/>
                  <a:gd name="T3" fmla="*/ 31 h 107"/>
                  <a:gd name="T4" fmla="*/ 29 w 127"/>
                  <a:gd name="T5" fmla="*/ 60 h 107"/>
                  <a:gd name="T6" fmla="*/ 41 w 127"/>
                  <a:gd name="T7" fmla="*/ 72 h 107"/>
                  <a:gd name="T8" fmla="*/ 91 w 127"/>
                  <a:gd name="T9" fmla="*/ 106 h 107"/>
                  <a:gd name="T10" fmla="*/ 96 w 127"/>
                  <a:gd name="T11" fmla="*/ 63 h 107"/>
                  <a:gd name="T12" fmla="*/ 73 w 127"/>
                  <a:gd name="T13" fmla="*/ 21 h 107"/>
                  <a:gd name="T14" fmla="*/ 44 w 127"/>
                  <a:gd name="T15" fmla="*/ 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7">
                    <a:moveTo>
                      <a:pt x="44" y="4"/>
                    </a:moveTo>
                    <a:cubicBezTo>
                      <a:pt x="26" y="9"/>
                      <a:pt x="15" y="22"/>
                      <a:pt x="10" y="31"/>
                    </a:cubicBezTo>
                    <a:cubicBezTo>
                      <a:pt x="0" y="50"/>
                      <a:pt x="23" y="64"/>
                      <a:pt x="29" y="60"/>
                    </a:cubicBezTo>
                    <a:cubicBezTo>
                      <a:pt x="32" y="58"/>
                      <a:pt x="38" y="57"/>
                      <a:pt x="41" y="72"/>
                    </a:cubicBezTo>
                    <a:cubicBezTo>
                      <a:pt x="43" y="87"/>
                      <a:pt x="72" y="107"/>
                      <a:pt x="91" y="106"/>
                    </a:cubicBezTo>
                    <a:cubicBezTo>
                      <a:pt x="111" y="105"/>
                      <a:pt x="127" y="73"/>
                      <a:pt x="96" y="63"/>
                    </a:cubicBezTo>
                    <a:cubicBezTo>
                      <a:pt x="74" y="57"/>
                      <a:pt x="66" y="33"/>
                      <a:pt x="73" y="21"/>
                    </a:cubicBezTo>
                    <a:cubicBezTo>
                      <a:pt x="81" y="10"/>
                      <a:pt x="59" y="0"/>
                      <a:pt x="44" y="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7"/>
              <p:cNvSpPr>
                <a:spLocks/>
              </p:cNvSpPr>
              <p:nvPr/>
            </p:nvSpPr>
            <p:spPr bwMode="auto">
              <a:xfrm>
                <a:off x="7244172" y="4818414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7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7"/>
                      <a:pt x="419" y="25"/>
                    </a:cubicBezTo>
                    <a:cubicBezTo>
                      <a:pt x="428" y="91"/>
                      <a:pt x="413" y="258"/>
                      <a:pt x="384" y="257"/>
                    </a:cubicBezTo>
                    <a:cubicBezTo>
                      <a:pt x="313" y="253"/>
                      <a:pt x="244" y="273"/>
                      <a:pt x="158" y="294"/>
                    </a:cubicBezTo>
                    <a:cubicBezTo>
                      <a:pt x="118" y="304"/>
                      <a:pt x="28" y="150"/>
                      <a:pt x="19" y="90"/>
                    </a:cubicBezTo>
                    <a:cubicBezTo>
                      <a:pt x="16" y="63"/>
                      <a:pt x="0" y="37"/>
                      <a:pt x="7" y="12"/>
                    </a:cubicBezTo>
                    <a:cubicBezTo>
                      <a:pt x="69" y="113"/>
                      <a:pt x="306" y="151"/>
                      <a:pt x="4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6419303" y="4103696"/>
              <a:ext cx="1427587" cy="1093659"/>
            </a:xfrm>
            <a:custGeom>
              <a:avLst/>
              <a:gdLst>
                <a:gd name="T0" fmla="*/ 459 w 483"/>
                <a:gd name="T1" fmla="*/ 0 h 370"/>
                <a:gd name="T2" fmla="*/ 465 w 483"/>
                <a:gd name="T3" fmla="*/ 29 h 370"/>
                <a:gd name="T4" fmla="*/ 450 w 483"/>
                <a:gd name="T5" fmla="*/ 297 h 370"/>
                <a:gd name="T6" fmla="*/ 141 w 483"/>
                <a:gd name="T7" fmla="*/ 358 h 370"/>
                <a:gd name="T8" fmla="*/ 27 w 483"/>
                <a:gd name="T9" fmla="*/ 40 h 370"/>
                <a:gd name="T10" fmla="*/ 289 w 483"/>
                <a:gd name="T11" fmla="*/ 108 h 370"/>
                <a:gd name="T12" fmla="*/ 459 w 483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370">
                  <a:moveTo>
                    <a:pt x="459" y="0"/>
                  </a:moveTo>
                  <a:cubicBezTo>
                    <a:pt x="461" y="9"/>
                    <a:pt x="463" y="19"/>
                    <a:pt x="465" y="29"/>
                  </a:cubicBezTo>
                  <a:cubicBezTo>
                    <a:pt x="475" y="107"/>
                    <a:pt x="483" y="297"/>
                    <a:pt x="450" y="297"/>
                  </a:cubicBezTo>
                  <a:cubicBezTo>
                    <a:pt x="357" y="299"/>
                    <a:pt x="236" y="337"/>
                    <a:pt x="141" y="358"/>
                  </a:cubicBezTo>
                  <a:cubicBezTo>
                    <a:pt x="88" y="370"/>
                    <a:pt x="0" y="143"/>
                    <a:pt x="27" y="40"/>
                  </a:cubicBezTo>
                  <a:cubicBezTo>
                    <a:pt x="70" y="110"/>
                    <a:pt x="181" y="128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7362782" y="4783920"/>
              <a:ext cx="53004" cy="229686"/>
            </a:xfrm>
            <a:custGeom>
              <a:avLst/>
              <a:gdLst>
                <a:gd name="T0" fmla="*/ 0 w 18"/>
                <a:gd name="T1" fmla="*/ 0 h 78"/>
                <a:gd name="T2" fmla="*/ 18 w 18"/>
                <a:gd name="T3" fmla="*/ 78 h 78"/>
                <a:gd name="T4" fmla="*/ 0 w 18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8">
                  <a:moveTo>
                    <a:pt x="0" y="0"/>
                  </a:moveTo>
                  <a:cubicBezTo>
                    <a:pt x="4" y="19"/>
                    <a:pt x="7" y="64"/>
                    <a:pt x="18" y="78"/>
                  </a:cubicBezTo>
                  <a:cubicBezTo>
                    <a:pt x="16" y="56"/>
                    <a:pt x="12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6494895" y="3558040"/>
              <a:ext cx="1078138" cy="555971"/>
            </a:xfrm>
            <a:custGeom>
              <a:avLst/>
              <a:gdLst>
                <a:gd name="connsiteX0" fmla="*/ 706393 w 1078138"/>
                <a:gd name="connsiteY0" fmla="*/ 371 h 555971"/>
                <a:gd name="connsiteX1" fmla="*/ 1078138 w 1078138"/>
                <a:gd name="connsiteY1" fmla="*/ 208855 h 555971"/>
                <a:gd name="connsiteX2" fmla="*/ 716010 w 1078138"/>
                <a:gd name="connsiteY2" fmla="*/ 226734 h 555971"/>
                <a:gd name="connsiteX3" fmla="*/ 652251 w 1078138"/>
                <a:gd name="connsiteY3" fmla="*/ 211186 h 555971"/>
                <a:gd name="connsiteX4" fmla="*/ 564524 w 1078138"/>
                <a:gd name="connsiteY4" fmla="*/ 300612 h 555971"/>
                <a:gd name="connsiteX5" fmla="*/ 7151 w 1078138"/>
                <a:gd name="connsiteY5" fmla="*/ 553843 h 555971"/>
                <a:gd name="connsiteX6" fmla="*/ 480112 w 1078138"/>
                <a:gd name="connsiteY6" fmla="*/ 34361 h 555971"/>
                <a:gd name="connsiteX7" fmla="*/ 508627 w 1078138"/>
                <a:gd name="connsiteY7" fmla="*/ 36742 h 555971"/>
                <a:gd name="connsiteX8" fmla="*/ 547113 w 1078138"/>
                <a:gd name="connsiteY8" fmla="*/ 21762 h 555971"/>
                <a:gd name="connsiteX9" fmla="*/ 706393 w 1078138"/>
                <a:gd name="connsiteY9" fmla="*/ 371 h 55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138" h="555971">
                  <a:moveTo>
                    <a:pt x="706393" y="371"/>
                  </a:moveTo>
                  <a:cubicBezTo>
                    <a:pt x="879212" y="7181"/>
                    <a:pt x="1030082" y="106859"/>
                    <a:pt x="1078138" y="208855"/>
                  </a:cubicBezTo>
                  <a:cubicBezTo>
                    <a:pt x="1009750" y="238527"/>
                    <a:pt x="880136" y="257767"/>
                    <a:pt x="716010" y="226734"/>
                  </a:cubicBezTo>
                  <a:lnTo>
                    <a:pt x="652251" y="211186"/>
                  </a:lnTo>
                  <a:lnTo>
                    <a:pt x="564524" y="300612"/>
                  </a:lnTo>
                  <a:cubicBezTo>
                    <a:pt x="371240" y="478012"/>
                    <a:pt x="149235" y="571555"/>
                    <a:pt x="7151" y="553843"/>
                  </a:cubicBezTo>
                  <a:cubicBezTo>
                    <a:pt x="-38545" y="366757"/>
                    <a:pt x="136573" y="31560"/>
                    <a:pt x="480112" y="34361"/>
                  </a:cubicBezTo>
                  <a:lnTo>
                    <a:pt x="508627" y="36742"/>
                  </a:lnTo>
                  <a:lnTo>
                    <a:pt x="547113" y="21762"/>
                  </a:lnTo>
                  <a:cubicBezTo>
                    <a:pt x="600726" y="4644"/>
                    <a:pt x="654547" y="-1672"/>
                    <a:pt x="706393" y="3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32"/>
            <p:cNvSpPr>
              <a:spLocks/>
            </p:cNvSpPr>
            <p:nvPr/>
          </p:nvSpPr>
          <p:spPr bwMode="auto">
            <a:xfrm>
              <a:off x="6588917" y="3949983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4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2" y="57"/>
                    <a:pt x="51" y="76"/>
                    <a:pt x="36" y="78"/>
                  </a:cubicBezTo>
                  <a:cubicBezTo>
                    <a:pt x="20" y="80"/>
                    <a:pt x="6" y="65"/>
                    <a:pt x="3" y="44"/>
                  </a:cubicBezTo>
                  <a:cubicBezTo>
                    <a:pt x="0" y="23"/>
                    <a:pt x="10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"/>
            <p:cNvSpPr>
              <a:spLocks/>
            </p:cNvSpPr>
            <p:nvPr/>
          </p:nvSpPr>
          <p:spPr bwMode="auto">
            <a:xfrm>
              <a:off x="6497043" y="4222073"/>
              <a:ext cx="780932" cy="383399"/>
            </a:xfrm>
            <a:custGeom>
              <a:avLst/>
              <a:gdLst>
                <a:gd name="T0" fmla="*/ 139 w 264"/>
                <a:gd name="T1" fmla="*/ 130 h 130"/>
                <a:gd name="T2" fmla="*/ 0 w 264"/>
                <a:gd name="T3" fmla="*/ 0 h 130"/>
                <a:gd name="T4" fmla="*/ 264 w 264"/>
                <a:gd name="T5" fmla="*/ 67 h 130"/>
                <a:gd name="T6" fmla="*/ 139 w 264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0">
                  <a:moveTo>
                    <a:pt x="139" y="130"/>
                  </a:moveTo>
                  <a:cubicBezTo>
                    <a:pt x="79" y="104"/>
                    <a:pt x="27" y="61"/>
                    <a:pt x="0" y="0"/>
                  </a:cubicBezTo>
                  <a:cubicBezTo>
                    <a:pt x="84" y="130"/>
                    <a:pt x="211" y="86"/>
                    <a:pt x="264" y="67"/>
                  </a:cubicBezTo>
                  <a:cubicBezTo>
                    <a:pt x="214" y="89"/>
                    <a:pt x="185" y="100"/>
                    <a:pt x="139" y="13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4"/>
            <p:cNvSpPr>
              <a:spLocks/>
            </p:cNvSpPr>
            <p:nvPr/>
          </p:nvSpPr>
          <p:spPr bwMode="auto">
            <a:xfrm>
              <a:off x="6502343" y="4225606"/>
              <a:ext cx="775632" cy="360430"/>
            </a:xfrm>
            <a:custGeom>
              <a:avLst/>
              <a:gdLst>
                <a:gd name="T0" fmla="*/ 139 w 262"/>
                <a:gd name="T1" fmla="*/ 122 h 122"/>
                <a:gd name="T2" fmla="*/ 262 w 262"/>
                <a:gd name="T3" fmla="*/ 66 h 122"/>
                <a:gd name="T4" fmla="*/ 0 w 262"/>
                <a:gd name="T5" fmla="*/ 0 h 122"/>
                <a:gd name="T6" fmla="*/ 139 w 262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2">
                  <a:moveTo>
                    <a:pt x="139" y="122"/>
                  </a:moveTo>
                  <a:cubicBezTo>
                    <a:pt x="176" y="98"/>
                    <a:pt x="218" y="79"/>
                    <a:pt x="262" y="66"/>
                  </a:cubicBezTo>
                  <a:cubicBezTo>
                    <a:pt x="151" y="85"/>
                    <a:pt x="47" y="74"/>
                    <a:pt x="0" y="0"/>
                  </a:cubicBezTo>
                  <a:cubicBezTo>
                    <a:pt x="13" y="45"/>
                    <a:pt x="75" y="103"/>
                    <a:pt x="13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7277975" y="4100162"/>
              <a:ext cx="501775" cy="399300"/>
            </a:xfrm>
            <a:custGeom>
              <a:avLst/>
              <a:gdLst>
                <a:gd name="T0" fmla="*/ 122 w 170"/>
                <a:gd name="T1" fmla="*/ 135 h 135"/>
                <a:gd name="T2" fmla="*/ 170 w 170"/>
                <a:gd name="T3" fmla="*/ 0 h 135"/>
                <a:gd name="T4" fmla="*/ 0 w 170"/>
                <a:gd name="T5" fmla="*/ 108 h 135"/>
                <a:gd name="T6" fmla="*/ 122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2" y="135"/>
                  </a:moveTo>
                  <a:cubicBezTo>
                    <a:pt x="161" y="77"/>
                    <a:pt x="170" y="48"/>
                    <a:pt x="170" y="0"/>
                  </a:cubicBezTo>
                  <a:cubicBezTo>
                    <a:pt x="148" y="80"/>
                    <a:pt x="56" y="105"/>
                    <a:pt x="0" y="108"/>
                  </a:cubicBezTo>
                  <a:cubicBezTo>
                    <a:pt x="54" y="108"/>
                    <a:pt x="93" y="123"/>
                    <a:pt x="122" y="1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"/>
            <p:cNvSpPr>
              <a:spLocks/>
            </p:cNvSpPr>
            <p:nvPr/>
          </p:nvSpPr>
          <p:spPr bwMode="auto">
            <a:xfrm>
              <a:off x="7292109" y="4103696"/>
              <a:ext cx="501775" cy="383399"/>
            </a:xfrm>
            <a:custGeom>
              <a:avLst/>
              <a:gdLst>
                <a:gd name="T0" fmla="*/ 114 w 170"/>
                <a:gd name="T1" fmla="*/ 130 h 130"/>
                <a:gd name="T2" fmla="*/ 0 w 170"/>
                <a:gd name="T3" fmla="*/ 106 h 130"/>
                <a:gd name="T4" fmla="*/ 164 w 170"/>
                <a:gd name="T5" fmla="*/ 0 h 130"/>
                <a:gd name="T6" fmla="*/ 114 w 170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0">
                  <a:moveTo>
                    <a:pt x="114" y="130"/>
                  </a:moveTo>
                  <a:cubicBezTo>
                    <a:pt x="84" y="114"/>
                    <a:pt x="44" y="107"/>
                    <a:pt x="0" y="106"/>
                  </a:cubicBezTo>
                  <a:cubicBezTo>
                    <a:pt x="61" y="94"/>
                    <a:pt x="119" y="61"/>
                    <a:pt x="164" y="0"/>
                  </a:cubicBezTo>
                  <a:cubicBezTo>
                    <a:pt x="170" y="23"/>
                    <a:pt x="134" y="108"/>
                    <a:pt x="114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"/>
            <p:cNvSpPr>
              <a:spLocks/>
            </p:cNvSpPr>
            <p:nvPr/>
          </p:nvSpPr>
          <p:spPr bwMode="auto">
            <a:xfrm>
              <a:off x="7226737" y="4414656"/>
              <a:ext cx="176682" cy="416968"/>
            </a:xfrm>
            <a:custGeom>
              <a:avLst/>
              <a:gdLst>
                <a:gd name="T0" fmla="*/ 33 w 60"/>
                <a:gd name="T1" fmla="*/ 6 h 141"/>
                <a:gd name="T2" fmla="*/ 35 w 60"/>
                <a:gd name="T3" fmla="*/ 33 h 141"/>
                <a:gd name="T4" fmla="*/ 34 w 60"/>
                <a:gd name="T5" fmla="*/ 45 h 141"/>
                <a:gd name="T6" fmla="*/ 59 w 60"/>
                <a:gd name="T7" fmla="*/ 117 h 141"/>
                <a:gd name="T8" fmla="*/ 49 w 60"/>
                <a:gd name="T9" fmla="*/ 140 h 141"/>
                <a:gd name="T10" fmla="*/ 30 w 60"/>
                <a:gd name="T11" fmla="*/ 126 h 141"/>
                <a:gd name="T12" fmla="*/ 20 w 60"/>
                <a:gd name="T13" fmla="*/ 48 h 141"/>
                <a:gd name="T14" fmla="*/ 11 w 60"/>
                <a:gd name="T15" fmla="*/ 35 h 141"/>
                <a:gd name="T16" fmla="*/ 7 w 60"/>
                <a:gd name="T17" fmla="*/ 10 h 141"/>
                <a:gd name="T18" fmla="*/ 33 w 60"/>
                <a:gd name="T19" fmla="*/ 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41">
                  <a:moveTo>
                    <a:pt x="33" y="6"/>
                  </a:moveTo>
                  <a:cubicBezTo>
                    <a:pt x="42" y="10"/>
                    <a:pt x="40" y="26"/>
                    <a:pt x="35" y="33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60" y="99"/>
                    <a:pt x="59" y="117"/>
                  </a:cubicBezTo>
                  <a:cubicBezTo>
                    <a:pt x="59" y="126"/>
                    <a:pt x="55" y="138"/>
                    <a:pt x="49" y="140"/>
                  </a:cubicBezTo>
                  <a:cubicBezTo>
                    <a:pt x="43" y="141"/>
                    <a:pt x="34" y="133"/>
                    <a:pt x="30" y="126"/>
                  </a:cubicBezTo>
                  <a:cubicBezTo>
                    <a:pt x="22" y="112"/>
                    <a:pt x="19" y="62"/>
                    <a:pt x="20" y="48"/>
                  </a:cubicBezTo>
                  <a:cubicBezTo>
                    <a:pt x="21" y="39"/>
                    <a:pt x="17" y="41"/>
                    <a:pt x="11" y="35"/>
                  </a:cubicBezTo>
                  <a:cubicBezTo>
                    <a:pt x="4" y="28"/>
                    <a:pt x="0" y="17"/>
                    <a:pt x="7" y="10"/>
                  </a:cubicBezTo>
                  <a:cubicBezTo>
                    <a:pt x="14" y="2"/>
                    <a:pt x="22" y="0"/>
                    <a:pt x="33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014719" y="3840441"/>
              <a:ext cx="383399" cy="136045"/>
              <a:chOff x="7740647" y="4348442"/>
              <a:chExt cx="383399" cy="136045"/>
            </a:xfrm>
            <a:solidFill>
              <a:schemeClr val="accent4"/>
            </a:solidFill>
          </p:grpSpPr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>
                <a:off x="8021571" y="4348442"/>
                <a:ext cx="102475" cy="75973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1"/>
                      <a:pt x="24" y="15"/>
                      <a:pt x="35" y="26"/>
                    </a:cubicBezTo>
                    <a:cubicBezTo>
                      <a:pt x="32" y="8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>
                <a:off x="7740647" y="4387312"/>
                <a:ext cx="97175" cy="97175"/>
              </a:xfrm>
              <a:custGeom>
                <a:avLst/>
                <a:gdLst>
                  <a:gd name="T0" fmla="*/ 33 w 33"/>
                  <a:gd name="T1" fmla="*/ 12 h 33"/>
                  <a:gd name="T2" fmla="*/ 2 w 33"/>
                  <a:gd name="T3" fmla="*/ 33 h 33"/>
                  <a:gd name="T4" fmla="*/ 33 w 33"/>
                  <a:gd name="T5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12"/>
                    </a:moveTo>
                    <a:cubicBezTo>
                      <a:pt x="24" y="11"/>
                      <a:pt x="10" y="19"/>
                      <a:pt x="2" y="33"/>
                    </a:cubicBezTo>
                    <a:cubicBezTo>
                      <a:pt x="0" y="15"/>
                      <a:pt x="22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Freeform 40"/>
            <p:cNvSpPr>
              <a:spLocks/>
            </p:cNvSpPr>
            <p:nvPr/>
          </p:nvSpPr>
          <p:spPr bwMode="auto">
            <a:xfrm>
              <a:off x="7288576" y="3972952"/>
              <a:ext cx="65372" cy="77740"/>
            </a:xfrm>
            <a:custGeom>
              <a:avLst/>
              <a:gdLst>
                <a:gd name="T0" fmla="*/ 9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1 h 26"/>
                <a:gd name="T8" fmla="*/ 9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3" y="21"/>
                    <a:pt x="8" y="26"/>
                    <a:pt x="13" y="25"/>
                  </a:cubicBezTo>
                  <a:cubicBezTo>
                    <a:pt x="19" y="24"/>
                    <a:pt x="22" y="18"/>
                    <a:pt x="21" y="11"/>
                  </a:cubicBezTo>
                  <a:cubicBezTo>
                    <a:pt x="20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/>
            <p:cNvSpPr>
              <a:spLocks/>
            </p:cNvSpPr>
            <p:nvPr/>
          </p:nvSpPr>
          <p:spPr bwMode="auto">
            <a:xfrm>
              <a:off x="7147231" y="4002988"/>
              <a:ext cx="65372" cy="77740"/>
            </a:xfrm>
            <a:custGeom>
              <a:avLst/>
              <a:gdLst>
                <a:gd name="T0" fmla="*/ 8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0 w 22"/>
                <a:gd name="T7" fmla="*/ 11 h 26"/>
                <a:gd name="T8" fmla="*/ 8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8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4"/>
                    <a:pt x="22" y="18"/>
                    <a:pt x="20" y="11"/>
                  </a:cubicBezTo>
                  <a:cubicBezTo>
                    <a:pt x="19" y="4"/>
                    <a:pt x="14" y="0"/>
                    <a:pt x="8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/>
            <p:cNvSpPr>
              <a:spLocks/>
            </p:cNvSpPr>
            <p:nvPr/>
          </p:nvSpPr>
          <p:spPr bwMode="auto">
            <a:xfrm>
              <a:off x="6129545" y="4828090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6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10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6" y="45"/>
                  </a:cubicBezTo>
                  <a:cubicBezTo>
                    <a:pt x="85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60" y="93"/>
                    <a:pt x="45" y="97"/>
                    <a:pt x="35" y="83"/>
                  </a:cubicBezTo>
                  <a:cubicBezTo>
                    <a:pt x="23" y="68"/>
                    <a:pt x="24" y="66"/>
                    <a:pt x="10" y="50"/>
                  </a:cubicBezTo>
                  <a:cubicBezTo>
                    <a:pt x="0" y="40"/>
                    <a:pt x="6" y="0"/>
                    <a:pt x="19" y="3"/>
                  </a:cubicBezTo>
                  <a:cubicBezTo>
                    <a:pt x="37" y="6"/>
                    <a:pt x="38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auto">
            <a:xfrm>
              <a:off x="5882191" y="4310413"/>
              <a:ext cx="390466" cy="692592"/>
            </a:xfrm>
            <a:custGeom>
              <a:avLst/>
              <a:gdLst>
                <a:gd name="T0" fmla="*/ 159 w 221"/>
                <a:gd name="T1" fmla="*/ 392 h 392"/>
                <a:gd name="T2" fmla="*/ 142 w 221"/>
                <a:gd name="T3" fmla="*/ 375 h 392"/>
                <a:gd name="T4" fmla="*/ 125 w 221"/>
                <a:gd name="T5" fmla="*/ 357 h 392"/>
                <a:gd name="T6" fmla="*/ 110 w 221"/>
                <a:gd name="T7" fmla="*/ 336 h 392"/>
                <a:gd name="T8" fmla="*/ 97 w 221"/>
                <a:gd name="T9" fmla="*/ 315 h 392"/>
                <a:gd name="T10" fmla="*/ 83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8 w 221"/>
                <a:gd name="T17" fmla="*/ 218 h 392"/>
                <a:gd name="T18" fmla="*/ 38 w 221"/>
                <a:gd name="T19" fmla="*/ 191 h 392"/>
                <a:gd name="T20" fmla="*/ 30 w 221"/>
                <a:gd name="T21" fmla="*/ 164 h 392"/>
                <a:gd name="T22" fmla="*/ 22 w 221"/>
                <a:gd name="T23" fmla="*/ 137 h 392"/>
                <a:gd name="T24" fmla="*/ 15 w 221"/>
                <a:gd name="T25" fmla="*/ 111 h 392"/>
                <a:gd name="T26" fmla="*/ 10 w 221"/>
                <a:gd name="T27" fmla="*/ 82 h 392"/>
                <a:gd name="T28" fmla="*/ 5 w 221"/>
                <a:gd name="T29" fmla="*/ 55 h 392"/>
                <a:gd name="T30" fmla="*/ 1 w 221"/>
                <a:gd name="T31" fmla="*/ 29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5 h 392"/>
                <a:gd name="T40" fmla="*/ 102 w 221"/>
                <a:gd name="T41" fmla="*/ 77 h 392"/>
                <a:gd name="T42" fmla="*/ 109 w 221"/>
                <a:gd name="T43" fmla="*/ 100 h 392"/>
                <a:gd name="T44" fmla="*/ 114 w 221"/>
                <a:gd name="T45" fmla="*/ 124 h 392"/>
                <a:gd name="T46" fmla="*/ 122 w 221"/>
                <a:gd name="T47" fmla="*/ 147 h 392"/>
                <a:gd name="T48" fmla="*/ 130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8 h 392"/>
                <a:gd name="T56" fmla="*/ 170 w 221"/>
                <a:gd name="T57" fmla="*/ 256 h 392"/>
                <a:gd name="T58" fmla="*/ 180 w 221"/>
                <a:gd name="T59" fmla="*/ 275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9" y="392"/>
                  </a:lnTo>
                  <a:lnTo>
                    <a:pt x="149" y="385"/>
                  </a:lnTo>
                  <a:lnTo>
                    <a:pt x="142" y="375"/>
                  </a:lnTo>
                  <a:lnTo>
                    <a:pt x="134" y="367"/>
                  </a:lnTo>
                  <a:lnTo>
                    <a:pt x="125" y="357"/>
                  </a:lnTo>
                  <a:lnTo>
                    <a:pt x="119" y="347"/>
                  </a:lnTo>
                  <a:lnTo>
                    <a:pt x="110" y="336"/>
                  </a:lnTo>
                  <a:lnTo>
                    <a:pt x="103" y="326"/>
                  </a:lnTo>
                  <a:lnTo>
                    <a:pt x="97" y="315"/>
                  </a:lnTo>
                  <a:lnTo>
                    <a:pt x="90" y="303"/>
                  </a:lnTo>
                  <a:lnTo>
                    <a:pt x="83" y="291"/>
                  </a:lnTo>
                  <a:lnTo>
                    <a:pt x="77" y="280"/>
                  </a:lnTo>
                  <a:lnTo>
                    <a:pt x="70" y="268"/>
                  </a:lnTo>
                  <a:lnTo>
                    <a:pt x="65" y="256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8" y="218"/>
                  </a:lnTo>
                  <a:lnTo>
                    <a:pt x="43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30" y="164"/>
                  </a:lnTo>
                  <a:lnTo>
                    <a:pt x="25" y="151"/>
                  </a:lnTo>
                  <a:lnTo>
                    <a:pt x="22" y="137"/>
                  </a:lnTo>
                  <a:lnTo>
                    <a:pt x="18" y="124"/>
                  </a:lnTo>
                  <a:lnTo>
                    <a:pt x="15" y="111"/>
                  </a:lnTo>
                  <a:lnTo>
                    <a:pt x="11" y="95"/>
                  </a:lnTo>
                  <a:lnTo>
                    <a:pt x="10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9"/>
                  </a:lnTo>
                  <a:lnTo>
                    <a:pt x="1" y="15"/>
                  </a:lnTo>
                  <a:lnTo>
                    <a:pt x="0" y="3"/>
                  </a:lnTo>
                  <a:lnTo>
                    <a:pt x="93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4"/>
                  </a:lnTo>
                  <a:lnTo>
                    <a:pt x="98" y="55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9" y="100"/>
                  </a:lnTo>
                  <a:lnTo>
                    <a:pt x="110" y="112"/>
                  </a:lnTo>
                  <a:lnTo>
                    <a:pt x="114" y="124"/>
                  </a:lnTo>
                  <a:lnTo>
                    <a:pt x="117" y="136"/>
                  </a:lnTo>
                  <a:lnTo>
                    <a:pt x="122" y="147"/>
                  </a:lnTo>
                  <a:lnTo>
                    <a:pt x="125" y="159"/>
                  </a:lnTo>
                  <a:lnTo>
                    <a:pt x="130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6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8"/>
                  </a:lnTo>
                  <a:lnTo>
                    <a:pt x="164" y="248"/>
                  </a:lnTo>
                  <a:lnTo>
                    <a:pt x="170" y="256"/>
                  </a:lnTo>
                  <a:lnTo>
                    <a:pt x="175" y="266"/>
                  </a:lnTo>
                  <a:lnTo>
                    <a:pt x="180" y="275"/>
                  </a:lnTo>
                  <a:lnTo>
                    <a:pt x="187" y="283"/>
                  </a:lnTo>
                  <a:lnTo>
                    <a:pt x="192" y="291"/>
                  </a:lnTo>
                  <a:lnTo>
                    <a:pt x="199" y="300"/>
                  </a:lnTo>
                  <a:lnTo>
                    <a:pt x="204" y="306"/>
                  </a:lnTo>
                  <a:lnTo>
                    <a:pt x="211" y="313"/>
                  </a:lnTo>
                  <a:lnTo>
                    <a:pt x="216" y="320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/>
            <p:cNvSpPr>
              <a:spLocks/>
            </p:cNvSpPr>
            <p:nvPr/>
          </p:nvSpPr>
          <p:spPr bwMode="auto">
            <a:xfrm>
              <a:off x="4710793" y="3644324"/>
              <a:ext cx="1386950" cy="1447022"/>
            </a:xfrm>
            <a:custGeom>
              <a:avLst/>
              <a:gdLst>
                <a:gd name="T0" fmla="*/ 194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4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4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40"/>
                    <a:pt x="381" y="455"/>
                    <a:pt x="255" y="472"/>
                  </a:cubicBezTo>
                  <a:cubicBezTo>
                    <a:pt x="130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5550030" y="4055992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4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4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408685" y="4086028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/>
            <p:cNvSpPr>
              <a:spLocks/>
            </p:cNvSpPr>
            <p:nvPr/>
          </p:nvSpPr>
          <p:spPr bwMode="auto">
            <a:xfrm>
              <a:off x="5387483" y="4195570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772631" y="4398754"/>
              <a:ext cx="1431121" cy="1464690"/>
              <a:chOff x="5498559" y="4906755"/>
              <a:chExt cx="1431121" cy="1464690"/>
            </a:xfrm>
          </p:grpSpPr>
          <p:sp>
            <p:nvSpPr>
              <p:cNvPr id="78" name="Freeform 48"/>
              <p:cNvSpPr>
                <a:spLocks/>
              </p:cNvSpPr>
              <p:nvPr/>
            </p:nvSpPr>
            <p:spPr bwMode="auto">
              <a:xfrm>
                <a:off x="5839554" y="5420898"/>
                <a:ext cx="342762" cy="736762"/>
              </a:xfrm>
              <a:custGeom>
                <a:avLst/>
                <a:gdLst>
                  <a:gd name="T0" fmla="*/ 0 w 116"/>
                  <a:gd name="T1" fmla="*/ 0 h 249"/>
                  <a:gd name="T2" fmla="*/ 41 w 116"/>
                  <a:gd name="T3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6" h="249">
                    <a:moveTo>
                      <a:pt x="0" y="0"/>
                    </a:moveTo>
                    <a:cubicBezTo>
                      <a:pt x="76" y="61"/>
                      <a:pt x="116" y="168"/>
                      <a:pt x="41" y="24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9"/>
              <p:cNvSpPr>
                <a:spLocks/>
              </p:cNvSpPr>
              <p:nvPr/>
            </p:nvSpPr>
            <p:spPr bwMode="auto">
              <a:xfrm>
                <a:off x="6555115" y="5897939"/>
                <a:ext cx="374565" cy="266789"/>
              </a:xfrm>
              <a:custGeom>
                <a:avLst/>
                <a:gdLst>
                  <a:gd name="T0" fmla="*/ 13 w 127"/>
                  <a:gd name="T1" fmla="*/ 13 h 90"/>
                  <a:gd name="T2" fmla="*/ 1 w 127"/>
                  <a:gd name="T3" fmla="*/ 52 h 90"/>
                  <a:gd name="T4" fmla="*/ 33 w 127"/>
                  <a:gd name="T5" fmla="*/ 69 h 90"/>
                  <a:gd name="T6" fmla="*/ 50 w 127"/>
                  <a:gd name="T7" fmla="*/ 74 h 90"/>
                  <a:gd name="T8" fmla="*/ 111 w 127"/>
                  <a:gd name="T9" fmla="*/ 79 h 90"/>
                  <a:gd name="T10" fmla="*/ 90 w 127"/>
                  <a:gd name="T11" fmla="*/ 40 h 90"/>
                  <a:gd name="T12" fmla="*/ 47 w 127"/>
                  <a:gd name="T13" fmla="*/ 14 h 90"/>
                  <a:gd name="T14" fmla="*/ 13 w 127"/>
                  <a:gd name="T15" fmla="*/ 1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0">
                    <a:moveTo>
                      <a:pt x="13" y="13"/>
                    </a:moveTo>
                    <a:cubicBezTo>
                      <a:pt x="1" y="25"/>
                      <a:pt x="0" y="42"/>
                      <a:pt x="1" y="52"/>
                    </a:cubicBezTo>
                    <a:cubicBezTo>
                      <a:pt x="3" y="74"/>
                      <a:pt x="30" y="75"/>
                      <a:pt x="33" y="69"/>
                    </a:cubicBezTo>
                    <a:cubicBezTo>
                      <a:pt x="35" y="66"/>
                      <a:pt x="39" y="62"/>
                      <a:pt x="50" y="74"/>
                    </a:cubicBezTo>
                    <a:cubicBezTo>
                      <a:pt x="61" y="86"/>
                      <a:pt x="96" y="90"/>
                      <a:pt x="111" y="79"/>
                    </a:cubicBezTo>
                    <a:cubicBezTo>
                      <a:pt x="127" y="69"/>
                      <a:pt x="121" y="34"/>
                      <a:pt x="90" y="40"/>
                    </a:cubicBezTo>
                    <a:cubicBezTo>
                      <a:pt x="68" y="45"/>
                      <a:pt x="48" y="28"/>
                      <a:pt x="47" y="14"/>
                    </a:cubicBezTo>
                    <a:cubicBezTo>
                      <a:pt x="46" y="0"/>
                      <a:pt x="23" y="2"/>
                      <a:pt x="13" y="1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0"/>
              <p:cNvSpPr>
                <a:spLocks/>
              </p:cNvSpPr>
              <p:nvPr/>
            </p:nvSpPr>
            <p:spPr bwMode="auto">
              <a:xfrm>
                <a:off x="6230021" y="5314890"/>
                <a:ext cx="606018" cy="674923"/>
              </a:xfrm>
              <a:custGeom>
                <a:avLst/>
                <a:gdLst>
                  <a:gd name="T0" fmla="*/ 0 w 205"/>
                  <a:gd name="T1" fmla="*/ 0 h 228"/>
                  <a:gd name="T2" fmla="*/ 144 w 205"/>
                  <a:gd name="T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5" h="228">
                    <a:moveTo>
                      <a:pt x="0" y="0"/>
                    </a:moveTo>
                    <a:cubicBezTo>
                      <a:pt x="100" y="26"/>
                      <a:pt x="205" y="106"/>
                      <a:pt x="144" y="228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1"/>
              <p:cNvSpPr>
                <a:spLocks/>
              </p:cNvSpPr>
              <p:nvPr/>
            </p:nvSpPr>
            <p:spPr bwMode="auto">
              <a:xfrm>
                <a:off x="5836021" y="6081687"/>
                <a:ext cx="378098" cy="289758"/>
              </a:xfrm>
              <a:custGeom>
                <a:avLst/>
                <a:gdLst>
                  <a:gd name="T0" fmla="*/ 28 w 128"/>
                  <a:gd name="T1" fmla="*/ 9 h 98"/>
                  <a:gd name="T2" fmla="*/ 4 w 128"/>
                  <a:gd name="T3" fmla="*/ 44 h 98"/>
                  <a:gd name="T4" fmla="*/ 30 w 128"/>
                  <a:gd name="T5" fmla="*/ 67 h 98"/>
                  <a:gd name="T6" fmla="*/ 46 w 128"/>
                  <a:gd name="T7" fmla="*/ 74 h 98"/>
                  <a:gd name="T8" fmla="*/ 104 w 128"/>
                  <a:gd name="T9" fmla="*/ 91 h 98"/>
                  <a:gd name="T10" fmla="*/ 95 w 128"/>
                  <a:gd name="T11" fmla="*/ 49 h 98"/>
                  <a:gd name="T12" fmla="*/ 61 w 128"/>
                  <a:gd name="T13" fmla="*/ 16 h 98"/>
                  <a:gd name="T14" fmla="*/ 28 w 128"/>
                  <a:gd name="T15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98">
                    <a:moveTo>
                      <a:pt x="28" y="9"/>
                    </a:moveTo>
                    <a:cubicBezTo>
                      <a:pt x="13" y="18"/>
                      <a:pt x="6" y="34"/>
                      <a:pt x="4" y="44"/>
                    </a:cubicBezTo>
                    <a:cubicBezTo>
                      <a:pt x="0" y="65"/>
                      <a:pt x="26" y="71"/>
                      <a:pt x="30" y="67"/>
                    </a:cubicBezTo>
                    <a:cubicBezTo>
                      <a:pt x="34" y="63"/>
                      <a:pt x="39" y="61"/>
                      <a:pt x="46" y="74"/>
                    </a:cubicBezTo>
                    <a:cubicBezTo>
                      <a:pt x="52" y="87"/>
                      <a:pt x="85" y="98"/>
                      <a:pt x="104" y="91"/>
                    </a:cubicBezTo>
                    <a:cubicBezTo>
                      <a:pt x="123" y="84"/>
                      <a:pt x="128" y="49"/>
                      <a:pt x="95" y="49"/>
                    </a:cubicBezTo>
                    <a:cubicBezTo>
                      <a:pt x="73" y="49"/>
                      <a:pt x="58" y="29"/>
                      <a:pt x="61" y="16"/>
                    </a:cubicBezTo>
                    <a:cubicBezTo>
                      <a:pt x="65" y="2"/>
                      <a:pt x="42" y="0"/>
                      <a:pt x="28" y="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"/>
              <p:cNvSpPr>
                <a:spLocks/>
              </p:cNvSpPr>
              <p:nvPr/>
            </p:nvSpPr>
            <p:spPr bwMode="auto">
              <a:xfrm>
                <a:off x="5498559" y="4906755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6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6"/>
                      <a:pt x="419" y="25"/>
                    </a:cubicBezTo>
                    <a:cubicBezTo>
                      <a:pt x="428" y="91"/>
                      <a:pt x="413" y="258"/>
                      <a:pt x="384" y="256"/>
                    </a:cubicBezTo>
                    <a:cubicBezTo>
                      <a:pt x="312" y="252"/>
                      <a:pt x="243" y="273"/>
                      <a:pt x="158" y="294"/>
                    </a:cubicBezTo>
                    <a:cubicBezTo>
                      <a:pt x="118" y="304"/>
                      <a:pt x="27" y="150"/>
                      <a:pt x="19" y="90"/>
                    </a:cubicBezTo>
                    <a:cubicBezTo>
                      <a:pt x="15" y="63"/>
                      <a:pt x="0" y="36"/>
                      <a:pt x="7" y="12"/>
                    </a:cubicBezTo>
                    <a:cubicBezTo>
                      <a:pt x="68" y="112"/>
                      <a:pt x="305" y="150"/>
                      <a:pt x="4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4671923" y="4188503"/>
              <a:ext cx="1431120" cy="1097192"/>
            </a:xfrm>
            <a:custGeom>
              <a:avLst/>
              <a:gdLst>
                <a:gd name="T0" fmla="*/ 459 w 484"/>
                <a:gd name="T1" fmla="*/ 0 h 371"/>
                <a:gd name="T2" fmla="*/ 465 w 484"/>
                <a:gd name="T3" fmla="*/ 30 h 371"/>
                <a:gd name="T4" fmla="*/ 450 w 484"/>
                <a:gd name="T5" fmla="*/ 298 h 371"/>
                <a:gd name="T6" fmla="*/ 141 w 484"/>
                <a:gd name="T7" fmla="*/ 359 h 371"/>
                <a:gd name="T8" fmla="*/ 28 w 484"/>
                <a:gd name="T9" fmla="*/ 41 h 371"/>
                <a:gd name="T10" fmla="*/ 290 w 484"/>
                <a:gd name="T11" fmla="*/ 108 h 371"/>
                <a:gd name="T12" fmla="*/ 459 w 484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1">
                  <a:moveTo>
                    <a:pt x="459" y="0"/>
                  </a:moveTo>
                  <a:cubicBezTo>
                    <a:pt x="462" y="10"/>
                    <a:pt x="464" y="20"/>
                    <a:pt x="465" y="30"/>
                  </a:cubicBezTo>
                  <a:cubicBezTo>
                    <a:pt x="476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1"/>
                    <a:pt x="0" y="143"/>
                    <a:pt x="28" y="41"/>
                  </a:cubicBezTo>
                  <a:cubicBezTo>
                    <a:pt x="71" y="110"/>
                    <a:pt x="182" y="129"/>
                    <a:pt x="290" y="108"/>
                  </a:cubicBezTo>
                  <a:cubicBezTo>
                    <a:pt x="359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5615402" y="486872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8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6"/>
            <p:cNvSpPr>
              <a:spLocks/>
            </p:cNvSpPr>
            <p:nvPr/>
          </p:nvSpPr>
          <p:spPr bwMode="auto">
            <a:xfrm>
              <a:off x="4843304" y="4038324"/>
              <a:ext cx="181982" cy="236753"/>
            </a:xfrm>
            <a:custGeom>
              <a:avLst/>
              <a:gdLst>
                <a:gd name="T0" fmla="*/ 25 w 61"/>
                <a:gd name="T1" fmla="*/ 2 h 80"/>
                <a:gd name="T2" fmla="*/ 59 w 61"/>
                <a:gd name="T3" fmla="*/ 36 h 80"/>
                <a:gd name="T4" fmla="*/ 36 w 61"/>
                <a:gd name="T5" fmla="*/ 78 h 80"/>
                <a:gd name="T6" fmla="*/ 2 w 61"/>
                <a:gd name="T7" fmla="*/ 44 h 80"/>
                <a:gd name="T8" fmla="*/ 25 w 61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0">
                  <a:moveTo>
                    <a:pt x="25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1" y="57"/>
                    <a:pt x="51" y="76"/>
                    <a:pt x="36" y="78"/>
                  </a:cubicBezTo>
                  <a:cubicBezTo>
                    <a:pt x="20" y="80"/>
                    <a:pt x="5" y="65"/>
                    <a:pt x="2" y="44"/>
                  </a:cubicBezTo>
                  <a:cubicBezTo>
                    <a:pt x="0" y="23"/>
                    <a:pt x="10" y="4"/>
                    <a:pt x="25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7"/>
            <p:cNvSpPr>
              <a:spLocks/>
            </p:cNvSpPr>
            <p:nvPr/>
          </p:nvSpPr>
          <p:spPr bwMode="auto">
            <a:xfrm>
              <a:off x="4753196" y="4306880"/>
              <a:ext cx="779165" cy="388699"/>
            </a:xfrm>
            <a:custGeom>
              <a:avLst/>
              <a:gdLst>
                <a:gd name="T0" fmla="*/ 138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8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8" y="131"/>
                  </a:moveTo>
                  <a:cubicBezTo>
                    <a:pt x="78" y="105"/>
                    <a:pt x="27" y="61"/>
                    <a:pt x="0" y="0"/>
                  </a:cubicBezTo>
                  <a:cubicBezTo>
                    <a:pt x="83" y="130"/>
                    <a:pt x="211" y="86"/>
                    <a:pt x="264" y="67"/>
                  </a:cubicBezTo>
                  <a:cubicBezTo>
                    <a:pt x="214" y="89"/>
                    <a:pt x="185" y="101"/>
                    <a:pt x="138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4758497" y="4310413"/>
              <a:ext cx="772098" cy="363964"/>
            </a:xfrm>
            <a:custGeom>
              <a:avLst/>
              <a:gdLst>
                <a:gd name="T0" fmla="*/ 138 w 261"/>
                <a:gd name="T1" fmla="*/ 123 h 123"/>
                <a:gd name="T2" fmla="*/ 261 w 261"/>
                <a:gd name="T3" fmla="*/ 66 h 123"/>
                <a:gd name="T4" fmla="*/ 0 w 261"/>
                <a:gd name="T5" fmla="*/ 0 h 123"/>
                <a:gd name="T6" fmla="*/ 138 w 261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123">
                  <a:moveTo>
                    <a:pt x="138" y="123"/>
                  </a:moveTo>
                  <a:cubicBezTo>
                    <a:pt x="176" y="98"/>
                    <a:pt x="217" y="80"/>
                    <a:pt x="261" y="66"/>
                  </a:cubicBezTo>
                  <a:cubicBezTo>
                    <a:pt x="150" y="86"/>
                    <a:pt x="46" y="75"/>
                    <a:pt x="0" y="0"/>
                  </a:cubicBezTo>
                  <a:cubicBezTo>
                    <a:pt x="13" y="45"/>
                    <a:pt x="74" y="103"/>
                    <a:pt x="13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9"/>
            <p:cNvSpPr>
              <a:spLocks/>
            </p:cNvSpPr>
            <p:nvPr/>
          </p:nvSpPr>
          <p:spPr bwMode="auto">
            <a:xfrm>
              <a:off x="5532362" y="4188503"/>
              <a:ext cx="503542" cy="399300"/>
            </a:xfrm>
            <a:custGeom>
              <a:avLst/>
              <a:gdLst>
                <a:gd name="T0" fmla="*/ 121 w 170"/>
                <a:gd name="T1" fmla="*/ 135 h 135"/>
                <a:gd name="T2" fmla="*/ 169 w 170"/>
                <a:gd name="T3" fmla="*/ 0 h 135"/>
                <a:gd name="T4" fmla="*/ 0 w 170"/>
                <a:gd name="T5" fmla="*/ 107 h 135"/>
                <a:gd name="T6" fmla="*/ 121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1" y="135"/>
                  </a:moveTo>
                  <a:cubicBezTo>
                    <a:pt x="161" y="76"/>
                    <a:pt x="170" y="48"/>
                    <a:pt x="169" y="0"/>
                  </a:cubicBezTo>
                  <a:cubicBezTo>
                    <a:pt x="147" y="80"/>
                    <a:pt x="55" y="104"/>
                    <a:pt x="0" y="107"/>
                  </a:cubicBezTo>
                  <a:cubicBezTo>
                    <a:pt x="54" y="108"/>
                    <a:pt x="92" y="122"/>
                    <a:pt x="121" y="135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5548263" y="4188503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5"/>
                    <a:pt x="119" y="62"/>
                    <a:pt x="163" y="0"/>
                  </a:cubicBezTo>
                  <a:cubicBezTo>
                    <a:pt x="169" y="23"/>
                    <a:pt x="134" y="109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5482891" y="4502996"/>
              <a:ext cx="174915" cy="416968"/>
            </a:xfrm>
            <a:custGeom>
              <a:avLst/>
              <a:gdLst>
                <a:gd name="T0" fmla="*/ 32 w 59"/>
                <a:gd name="T1" fmla="*/ 5 h 141"/>
                <a:gd name="T2" fmla="*/ 35 w 59"/>
                <a:gd name="T3" fmla="*/ 32 h 141"/>
                <a:gd name="T4" fmla="*/ 34 w 59"/>
                <a:gd name="T5" fmla="*/ 45 h 141"/>
                <a:gd name="T6" fmla="*/ 58 w 59"/>
                <a:gd name="T7" fmla="*/ 117 h 141"/>
                <a:gd name="T8" fmla="*/ 49 w 59"/>
                <a:gd name="T9" fmla="*/ 139 h 141"/>
                <a:gd name="T10" fmla="*/ 30 w 59"/>
                <a:gd name="T11" fmla="*/ 125 h 141"/>
                <a:gd name="T12" fmla="*/ 20 w 59"/>
                <a:gd name="T13" fmla="*/ 48 h 141"/>
                <a:gd name="T14" fmla="*/ 11 w 59"/>
                <a:gd name="T15" fmla="*/ 35 h 141"/>
                <a:gd name="T16" fmla="*/ 7 w 59"/>
                <a:gd name="T17" fmla="*/ 9 h 141"/>
                <a:gd name="T18" fmla="*/ 32 w 59"/>
                <a:gd name="T19" fmla="*/ 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1">
                  <a:moveTo>
                    <a:pt x="32" y="5"/>
                  </a:moveTo>
                  <a:cubicBezTo>
                    <a:pt x="41" y="10"/>
                    <a:pt x="39" y="26"/>
                    <a:pt x="35" y="32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59" y="99"/>
                    <a:pt x="58" y="117"/>
                  </a:cubicBezTo>
                  <a:cubicBezTo>
                    <a:pt x="58" y="125"/>
                    <a:pt x="55" y="138"/>
                    <a:pt x="49" y="139"/>
                  </a:cubicBezTo>
                  <a:cubicBezTo>
                    <a:pt x="43" y="141"/>
                    <a:pt x="34" y="132"/>
                    <a:pt x="30" y="125"/>
                  </a:cubicBezTo>
                  <a:cubicBezTo>
                    <a:pt x="22" y="112"/>
                    <a:pt x="18" y="61"/>
                    <a:pt x="20" y="48"/>
                  </a:cubicBezTo>
                  <a:cubicBezTo>
                    <a:pt x="21" y="38"/>
                    <a:pt x="17" y="41"/>
                    <a:pt x="11" y="35"/>
                  </a:cubicBezTo>
                  <a:cubicBezTo>
                    <a:pt x="4" y="28"/>
                    <a:pt x="0" y="17"/>
                    <a:pt x="7" y="9"/>
                  </a:cubicBezTo>
                  <a:cubicBezTo>
                    <a:pt x="13" y="2"/>
                    <a:pt x="22" y="0"/>
                    <a:pt x="32" y="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269106" y="3925248"/>
              <a:ext cx="385166" cy="136044"/>
              <a:chOff x="5995034" y="4433249"/>
              <a:chExt cx="385166" cy="136044"/>
            </a:xfrm>
            <a:solidFill>
              <a:schemeClr val="accent2"/>
            </a:solidFill>
          </p:grpSpPr>
          <p:sp>
            <p:nvSpPr>
              <p:cNvPr id="76" name="Freeform 62"/>
              <p:cNvSpPr>
                <a:spLocks/>
              </p:cNvSpPr>
              <p:nvPr/>
            </p:nvSpPr>
            <p:spPr bwMode="auto">
              <a:xfrm>
                <a:off x="6275958" y="4433249"/>
                <a:ext cx="104242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4" y="16"/>
                      <a:pt x="35" y="26"/>
                    </a:cubicBezTo>
                    <a:cubicBezTo>
                      <a:pt x="32" y="9"/>
                      <a:pt x="7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3"/>
              <p:cNvSpPr>
                <a:spLocks/>
              </p:cNvSpPr>
              <p:nvPr/>
            </p:nvSpPr>
            <p:spPr bwMode="auto">
              <a:xfrm>
                <a:off x="5995034" y="4475652"/>
                <a:ext cx="98942" cy="93641"/>
              </a:xfrm>
              <a:custGeom>
                <a:avLst/>
                <a:gdLst>
                  <a:gd name="T0" fmla="*/ 33 w 33"/>
                  <a:gd name="T1" fmla="*/ 12 h 32"/>
                  <a:gd name="T2" fmla="*/ 2 w 33"/>
                  <a:gd name="T3" fmla="*/ 32 h 32"/>
                  <a:gd name="T4" fmla="*/ 33 w 33"/>
                  <a:gd name="T5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2">
                    <a:moveTo>
                      <a:pt x="33" y="12"/>
                    </a:moveTo>
                    <a:cubicBezTo>
                      <a:pt x="24" y="11"/>
                      <a:pt x="9" y="19"/>
                      <a:pt x="2" y="32"/>
                    </a:cubicBezTo>
                    <a:cubicBezTo>
                      <a:pt x="0" y="15"/>
                      <a:pt x="21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Freeform 64"/>
            <p:cNvSpPr>
              <a:spLocks/>
            </p:cNvSpPr>
            <p:nvPr/>
          </p:nvSpPr>
          <p:spPr bwMode="auto">
            <a:xfrm>
              <a:off x="4311492" y="4911131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5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9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5" y="45"/>
                  </a:cubicBezTo>
                  <a:cubicBezTo>
                    <a:pt x="84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59" y="93"/>
                    <a:pt x="45" y="97"/>
                    <a:pt x="35" y="83"/>
                  </a:cubicBezTo>
                  <a:cubicBezTo>
                    <a:pt x="23" y="68"/>
                    <a:pt x="24" y="65"/>
                    <a:pt x="9" y="50"/>
                  </a:cubicBezTo>
                  <a:cubicBezTo>
                    <a:pt x="0" y="40"/>
                    <a:pt x="5" y="0"/>
                    <a:pt x="19" y="3"/>
                  </a:cubicBezTo>
                  <a:cubicBezTo>
                    <a:pt x="36" y="6"/>
                    <a:pt x="37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/>
            <p:cNvSpPr>
              <a:spLocks/>
            </p:cNvSpPr>
            <p:nvPr/>
          </p:nvSpPr>
          <p:spPr bwMode="auto">
            <a:xfrm>
              <a:off x="4064138" y="4393454"/>
              <a:ext cx="390466" cy="692592"/>
            </a:xfrm>
            <a:custGeom>
              <a:avLst/>
              <a:gdLst>
                <a:gd name="T0" fmla="*/ 157 w 221"/>
                <a:gd name="T1" fmla="*/ 392 h 392"/>
                <a:gd name="T2" fmla="*/ 140 w 221"/>
                <a:gd name="T3" fmla="*/ 375 h 392"/>
                <a:gd name="T4" fmla="*/ 125 w 221"/>
                <a:gd name="T5" fmla="*/ 356 h 392"/>
                <a:gd name="T6" fmla="*/ 110 w 221"/>
                <a:gd name="T7" fmla="*/ 336 h 392"/>
                <a:gd name="T8" fmla="*/ 95 w 221"/>
                <a:gd name="T9" fmla="*/ 315 h 392"/>
                <a:gd name="T10" fmla="*/ 82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7 w 221"/>
                <a:gd name="T17" fmla="*/ 218 h 392"/>
                <a:gd name="T18" fmla="*/ 38 w 221"/>
                <a:gd name="T19" fmla="*/ 191 h 392"/>
                <a:gd name="T20" fmla="*/ 28 w 221"/>
                <a:gd name="T21" fmla="*/ 164 h 392"/>
                <a:gd name="T22" fmla="*/ 21 w 221"/>
                <a:gd name="T23" fmla="*/ 137 h 392"/>
                <a:gd name="T24" fmla="*/ 15 w 221"/>
                <a:gd name="T25" fmla="*/ 109 h 392"/>
                <a:gd name="T26" fmla="*/ 8 w 221"/>
                <a:gd name="T27" fmla="*/ 82 h 392"/>
                <a:gd name="T28" fmla="*/ 5 w 221"/>
                <a:gd name="T29" fmla="*/ 55 h 392"/>
                <a:gd name="T30" fmla="*/ 1 w 221"/>
                <a:gd name="T31" fmla="*/ 28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3 h 392"/>
                <a:gd name="T40" fmla="*/ 102 w 221"/>
                <a:gd name="T41" fmla="*/ 77 h 392"/>
                <a:gd name="T42" fmla="*/ 107 w 221"/>
                <a:gd name="T43" fmla="*/ 100 h 392"/>
                <a:gd name="T44" fmla="*/ 113 w 221"/>
                <a:gd name="T45" fmla="*/ 124 h 392"/>
                <a:gd name="T46" fmla="*/ 120 w 221"/>
                <a:gd name="T47" fmla="*/ 147 h 392"/>
                <a:gd name="T48" fmla="*/ 129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6 h 392"/>
                <a:gd name="T56" fmla="*/ 169 w 221"/>
                <a:gd name="T57" fmla="*/ 256 h 392"/>
                <a:gd name="T58" fmla="*/ 180 w 221"/>
                <a:gd name="T59" fmla="*/ 274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1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7" y="392"/>
                  </a:lnTo>
                  <a:lnTo>
                    <a:pt x="149" y="383"/>
                  </a:lnTo>
                  <a:lnTo>
                    <a:pt x="140" y="375"/>
                  </a:lnTo>
                  <a:lnTo>
                    <a:pt x="132" y="366"/>
                  </a:lnTo>
                  <a:lnTo>
                    <a:pt x="125" y="356"/>
                  </a:lnTo>
                  <a:lnTo>
                    <a:pt x="117" y="346"/>
                  </a:lnTo>
                  <a:lnTo>
                    <a:pt x="110" y="336"/>
                  </a:lnTo>
                  <a:lnTo>
                    <a:pt x="103" y="325"/>
                  </a:lnTo>
                  <a:lnTo>
                    <a:pt x="95" y="315"/>
                  </a:lnTo>
                  <a:lnTo>
                    <a:pt x="88" y="303"/>
                  </a:lnTo>
                  <a:lnTo>
                    <a:pt x="82" y="291"/>
                  </a:lnTo>
                  <a:lnTo>
                    <a:pt x="77" y="279"/>
                  </a:lnTo>
                  <a:lnTo>
                    <a:pt x="70" y="268"/>
                  </a:lnTo>
                  <a:lnTo>
                    <a:pt x="63" y="254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7" y="218"/>
                  </a:lnTo>
                  <a:lnTo>
                    <a:pt x="42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28" y="164"/>
                  </a:lnTo>
                  <a:lnTo>
                    <a:pt x="25" y="151"/>
                  </a:lnTo>
                  <a:lnTo>
                    <a:pt x="21" y="137"/>
                  </a:lnTo>
                  <a:lnTo>
                    <a:pt x="16" y="122"/>
                  </a:lnTo>
                  <a:lnTo>
                    <a:pt x="15" y="109"/>
                  </a:lnTo>
                  <a:lnTo>
                    <a:pt x="11" y="95"/>
                  </a:lnTo>
                  <a:lnTo>
                    <a:pt x="8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8"/>
                  </a:lnTo>
                  <a:lnTo>
                    <a:pt x="0" y="15"/>
                  </a:lnTo>
                  <a:lnTo>
                    <a:pt x="0" y="3"/>
                  </a:lnTo>
                  <a:lnTo>
                    <a:pt x="92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3"/>
                  </a:lnTo>
                  <a:lnTo>
                    <a:pt x="98" y="53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7" y="100"/>
                  </a:lnTo>
                  <a:lnTo>
                    <a:pt x="110" y="112"/>
                  </a:lnTo>
                  <a:lnTo>
                    <a:pt x="113" y="124"/>
                  </a:lnTo>
                  <a:lnTo>
                    <a:pt x="117" y="135"/>
                  </a:lnTo>
                  <a:lnTo>
                    <a:pt x="120" y="147"/>
                  </a:lnTo>
                  <a:lnTo>
                    <a:pt x="125" y="159"/>
                  </a:lnTo>
                  <a:lnTo>
                    <a:pt x="129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4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6"/>
                  </a:lnTo>
                  <a:lnTo>
                    <a:pt x="164" y="246"/>
                  </a:lnTo>
                  <a:lnTo>
                    <a:pt x="169" y="256"/>
                  </a:lnTo>
                  <a:lnTo>
                    <a:pt x="175" y="266"/>
                  </a:lnTo>
                  <a:lnTo>
                    <a:pt x="180" y="274"/>
                  </a:lnTo>
                  <a:lnTo>
                    <a:pt x="185" y="283"/>
                  </a:lnTo>
                  <a:lnTo>
                    <a:pt x="192" y="291"/>
                  </a:lnTo>
                  <a:lnTo>
                    <a:pt x="197" y="300"/>
                  </a:lnTo>
                  <a:lnTo>
                    <a:pt x="204" y="306"/>
                  </a:lnTo>
                  <a:lnTo>
                    <a:pt x="209" y="313"/>
                  </a:lnTo>
                  <a:lnTo>
                    <a:pt x="216" y="318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/>
            <p:cNvSpPr>
              <a:spLocks/>
            </p:cNvSpPr>
            <p:nvPr/>
          </p:nvSpPr>
          <p:spPr bwMode="auto">
            <a:xfrm>
              <a:off x="2892740" y="3727364"/>
              <a:ext cx="1386950" cy="1447022"/>
            </a:xfrm>
            <a:custGeom>
              <a:avLst/>
              <a:gdLst>
                <a:gd name="T0" fmla="*/ 193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3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3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39"/>
                    <a:pt x="381" y="455"/>
                    <a:pt x="255" y="472"/>
                  </a:cubicBezTo>
                  <a:cubicBezTo>
                    <a:pt x="129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3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954578" y="4481795"/>
              <a:ext cx="1514161" cy="1378115"/>
              <a:chOff x="3680506" y="4989796"/>
              <a:chExt cx="1514161" cy="1378115"/>
            </a:xfrm>
          </p:grpSpPr>
          <p:sp>
            <p:nvSpPr>
              <p:cNvPr id="71" name="Freeform 67"/>
              <p:cNvSpPr>
                <a:spLocks/>
              </p:cNvSpPr>
              <p:nvPr/>
            </p:nvSpPr>
            <p:spPr bwMode="auto">
              <a:xfrm>
                <a:off x="4021502" y="5503939"/>
                <a:ext cx="300359" cy="621919"/>
              </a:xfrm>
              <a:custGeom>
                <a:avLst/>
                <a:gdLst>
                  <a:gd name="T0" fmla="*/ 0 w 102"/>
                  <a:gd name="T1" fmla="*/ 0 h 210"/>
                  <a:gd name="T2" fmla="*/ 17 w 102"/>
                  <a:gd name="T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10">
                    <a:moveTo>
                      <a:pt x="0" y="0"/>
                    </a:moveTo>
                    <a:cubicBezTo>
                      <a:pt x="76" y="61"/>
                      <a:pt x="102" y="161"/>
                      <a:pt x="17" y="2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8"/>
              <p:cNvSpPr>
                <a:spLocks/>
              </p:cNvSpPr>
              <p:nvPr/>
            </p:nvSpPr>
            <p:spPr bwMode="auto">
              <a:xfrm>
                <a:off x="4798900" y="5973912"/>
                <a:ext cx="395767" cy="245587"/>
              </a:xfrm>
              <a:custGeom>
                <a:avLst/>
                <a:gdLst>
                  <a:gd name="T0" fmla="*/ 7 w 134"/>
                  <a:gd name="T1" fmla="*/ 23 h 83"/>
                  <a:gd name="T2" fmla="*/ 9 w 134"/>
                  <a:gd name="T3" fmla="*/ 64 h 83"/>
                  <a:gd name="T4" fmla="*/ 45 w 134"/>
                  <a:gd name="T5" fmla="*/ 69 h 83"/>
                  <a:gd name="T6" fmla="*/ 62 w 134"/>
                  <a:gd name="T7" fmla="*/ 68 h 83"/>
                  <a:gd name="T8" fmla="*/ 122 w 134"/>
                  <a:gd name="T9" fmla="*/ 53 h 83"/>
                  <a:gd name="T10" fmla="*/ 89 w 134"/>
                  <a:gd name="T11" fmla="*/ 23 h 83"/>
                  <a:gd name="T12" fmla="*/ 39 w 134"/>
                  <a:gd name="T13" fmla="*/ 13 h 83"/>
                  <a:gd name="T14" fmla="*/ 7 w 134"/>
                  <a:gd name="T15" fmla="*/ 2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83">
                    <a:moveTo>
                      <a:pt x="7" y="23"/>
                    </a:moveTo>
                    <a:cubicBezTo>
                      <a:pt x="0" y="38"/>
                      <a:pt x="4" y="55"/>
                      <a:pt x="9" y="64"/>
                    </a:cubicBezTo>
                    <a:cubicBezTo>
                      <a:pt x="18" y="83"/>
                      <a:pt x="44" y="76"/>
                      <a:pt x="45" y="69"/>
                    </a:cubicBezTo>
                    <a:cubicBezTo>
                      <a:pt x="46" y="65"/>
                      <a:pt x="48" y="60"/>
                      <a:pt x="62" y="68"/>
                    </a:cubicBezTo>
                    <a:cubicBezTo>
                      <a:pt x="76" y="76"/>
                      <a:pt x="111" y="68"/>
                      <a:pt x="122" y="53"/>
                    </a:cubicBezTo>
                    <a:cubicBezTo>
                      <a:pt x="134" y="38"/>
                      <a:pt x="116" y="7"/>
                      <a:pt x="89" y="23"/>
                    </a:cubicBezTo>
                    <a:cubicBezTo>
                      <a:pt x="70" y="35"/>
                      <a:pt x="45" y="25"/>
                      <a:pt x="39" y="13"/>
                    </a:cubicBezTo>
                    <a:cubicBezTo>
                      <a:pt x="34" y="0"/>
                      <a:pt x="13" y="9"/>
                      <a:pt x="7" y="2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4479107" y="5463302"/>
                <a:ext cx="570681" cy="600717"/>
              </a:xfrm>
              <a:custGeom>
                <a:avLst/>
                <a:gdLst>
                  <a:gd name="T0" fmla="*/ 0 w 193"/>
                  <a:gd name="T1" fmla="*/ 0 h 203"/>
                  <a:gd name="T2" fmla="*/ 140 w 193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3" h="203">
                    <a:moveTo>
                      <a:pt x="0" y="0"/>
                    </a:moveTo>
                    <a:cubicBezTo>
                      <a:pt x="38" y="22"/>
                      <a:pt x="193" y="59"/>
                      <a:pt x="140" y="20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0"/>
              <p:cNvSpPr>
                <a:spLocks/>
              </p:cNvSpPr>
              <p:nvPr/>
            </p:nvSpPr>
            <p:spPr bwMode="auto">
              <a:xfrm>
                <a:off x="3908425" y="6055185"/>
                <a:ext cx="376332" cy="312726"/>
              </a:xfrm>
              <a:custGeom>
                <a:avLst/>
                <a:gdLst>
                  <a:gd name="T0" fmla="*/ 44 w 127"/>
                  <a:gd name="T1" fmla="*/ 4 h 106"/>
                  <a:gd name="T2" fmla="*/ 11 w 127"/>
                  <a:gd name="T3" fmla="*/ 30 h 106"/>
                  <a:gd name="T4" fmla="*/ 29 w 127"/>
                  <a:gd name="T5" fmla="*/ 60 h 106"/>
                  <a:gd name="T6" fmla="*/ 41 w 127"/>
                  <a:gd name="T7" fmla="*/ 71 h 106"/>
                  <a:gd name="T8" fmla="*/ 92 w 127"/>
                  <a:gd name="T9" fmla="*/ 105 h 106"/>
                  <a:gd name="T10" fmla="*/ 96 w 127"/>
                  <a:gd name="T11" fmla="*/ 63 h 106"/>
                  <a:gd name="T12" fmla="*/ 74 w 127"/>
                  <a:gd name="T13" fmla="*/ 21 h 106"/>
                  <a:gd name="T14" fmla="*/ 44 w 127"/>
                  <a:gd name="T15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6">
                    <a:moveTo>
                      <a:pt x="44" y="4"/>
                    </a:moveTo>
                    <a:cubicBezTo>
                      <a:pt x="27" y="8"/>
                      <a:pt x="16" y="22"/>
                      <a:pt x="11" y="30"/>
                    </a:cubicBezTo>
                    <a:cubicBezTo>
                      <a:pt x="0" y="49"/>
                      <a:pt x="23" y="63"/>
                      <a:pt x="29" y="60"/>
                    </a:cubicBezTo>
                    <a:cubicBezTo>
                      <a:pt x="33" y="58"/>
                      <a:pt x="39" y="57"/>
                      <a:pt x="41" y="71"/>
                    </a:cubicBezTo>
                    <a:cubicBezTo>
                      <a:pt x="43" y="86"/>
                      <a:pt x="72" y="106"/>
                      <a:pt x="92" y="105"/>
                    </a:cubicBezTo>
                    <a:cubicBezTo>
                      <a:pt x="112" y="104"/>
                      <a:pt x="127" y="72"/>
                      <a:pt x="96" y="63"/>
                    </a:cubicBezTo>
                    <a:cubicBezTo>
                      <a:pt x="74" y="56"/>
                      <a:pt x="66" y="33"/>
                      <a:pt x="74" y="21"/>
                    </a:cubicBezTo>
                    <a:cubicBezTo>
                      <a:pt x="81" y="9"/>
                      <a:pt x="60" y="0"/>
                      <a:pt x="44" y="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3680506" y="4989796"/>
                <a:ext cx="1263273" cy="899309"/>
              </a:xfrm>
              <a:custGeom>
                <a:avLst/>
                <a:gdLst>
                  <a:gd name="T0" fmla="*/ 413 w 427"/>
                  <a:gd name="T1" fmla="*/ 0 h 304"/>
                  <a:gd name="T2" fmla="*/ 419 w 427"/>
                  <a:gd name="T3" fmla="*/ 25 h 304"/>
                  <a:gd name="T4" fmla="*/ 383 w 427"/>
                  <a:gd name="T5" fmla="*/ 256 h 304"/>
                  <a:gd name="T6" fmla="*/ 157 w 427"/>
                  <a:gd name="T7" fmla="*/ 294 h 304"/>
                  <a:gd name="T8" fmla="*/ 19 w 427"/>
                  <a:gd name="T9" fmla="*/ 89 h 304"/>
                  <a:gd name="T10" fmla="*/ 6 w 427"/>
                  <a:gd name="T11" fmla="*/ 12 h 304"/>
                  <a:gd name="T12" fmla="*/ 413 w 427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304">
                    <a:moveTo>
                      <a:pt x="413" y="0"/>
                    </a:moveTo>
                    <a:cubicBezTo>
                      <a:pt x="416" y="8"/>
                      <a:pt x="417" y="16"/>
                      <a:pt x="419" y="25"/>
                    </a:cubicBezTo>
                    <a:cubicBezTo>
                      <a:pt x="427" y="91"/>
                      <a:pt x="412" y="258"/>
                      <a:pt x="383" y="256"/>
                    </a:cubicBezTo>
                    <a:cubicBezTo>
                      <a:pt x="312" y="252"/>
                      <a:pt x="243" y="273"/>
                      <a:pt x="157" y="294"/>
                    </a:cubicBezTo>
                    <a:cubicBezTo>
                      <a:pt x="118" y="304"/>
                      <a:pt x="27" y="150"/>
                      <a:pt x="19" y="89"/>
                    </a:cubicBezTo>
                    <a:cubicBezTo>
                      <a:pt x="15" y="63"/>
                      <a:pt x="0" y="36"/>
                      <a:pt x="6" y="12"/>
                    </a:cubicBezTo>
                    <a:cubicBezTo>
                      <a:pt x="68" y="112"/>
                      <a:pt x="305" y="150"/>
                      <a:pt x="41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Freeform 72"/>
            <p:cNvSpPr>
              <a:spLocks/>
            </p:cNvSpPr>
            <p:nvPr/>
          </p:nvSpPr>
          <p:spPr bwMode="auto">
            <a:xfrm>
              <a:off x="2853870" y="4271544"/>
              <a:ext cx="1431120" cy="1095425"/>
            </a:xfrm>
            <a:custGeom>
              <a:avLst/>
              <a:gdLst>
                <a:gd name="T0" fmla="*/ 459 w 484"/>
                <a:gd name="T1" fmla="*/ 0 h 370"/>
                <a:gd name="T2" fmla="*/ 465 w 484"/>
                <a:gd name="T3" fmla="*/ 30 h 370"/>
                <a:gd name="T4" fmla="*/ 450 w 484"/>
                <a:gd name="T5" fmla="*/ 298 h 370"/>
                <a:gd name="T6" fmla="*/ 141 w 484"/>
                <a:gd name="T7" fmla="*/ 359 h 370"/>
                <a:gd name="T8" fmla="*/ 28 w 484"/>
                <a:gd name="T9" fmla="*/ 41 h 370"/>
                <a:gd name="T10" fmla="*/ 289 w 484"/>
                <a:gd name="T11" fmla="*/ 108 h 370"/>
                <a:gd name="T12" fmla="*/ 459 w 484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0">
                  <a:moveTo>
                    <a:pt x="459" y="0"/>
                  </a:moveTo>
                  <a:cubicBezTo>
                    <a:pt x="461" y="10"/>
                    <a:pt x="463" y="20"/>
                    <a:pt x="465" y="30"/>
                  </a:cubicBezTo>
                  <a:cubicBezTo>
                    <a:pt x="475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0"/>
                    <a:pt x="0" y="143"/>
                    <a:pt x="28" y="41"/>
                  </a:cubicBezTo>
                  <a:cubicBezTo>
                    <a:pt x="70" y="110"/>
                    <a:pt x="181" y="129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3"/>
            <p:cNvSpPr>
              <a:spLocks/>
            </p:cNvSpPr>
            <p:nvPr/>
          </p:nvSpPr>
          <p:spPr bwMode="auto">
            <a:xfrm>
              <a:off x="3797349" y="495176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7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8"/>
            <p:cNvSpPr>
              <a:spLocks/>
            </p:cNvSpPr>
            <p:nvPr/>
          </p:nvSpPr>
          <p:spPr bwMode="auto">
            <a:xfrm>
              <a:off x="2915512" y="3568351"/>
              <a:ext cx="1238982" cy="726233"/>
            </a:xfrm>
            <a:custGeom>
              <a:avLst/>
              <a:gdLst>
                <a:gd name="connsiteX0" fmla="*/ 1234392 w 1238982"/>
                <a:gd name="connsiteY0" fmla="*/ 0 h 726233"/>
                <a:gd name="connsiteX1" fmla="*/ 601466 w 1238982"/>
                <a:gd name="connsiteY1" fmla="*/ 478744 h 726233"/>
                <a:gd name="connsiteX2" fmla="*/ 474814 w 1238982"/>
                <a:gd name="connsiteY2" fmla="*/ 457007 h 726233"/>
                <a:gd name="connsiteX3" fmla="*/ 451430 w 1238982"/>
                <a:gd name="connsiteY3" fmla="*/ 445285 h 726233"/>
                <a:gd name="connsiteX4" fmla="*/ 394994 w 1238982"/>
                <a:gd name="connsiteY4" fmla="*/ 532772 h 726233"/>
                <a:gd name="connsiteX5" fmla="*/ 7480 w 1238982"/>
                <a:gd name="connsiteY5" fmla="*/ 707033 h 726233"/>
                <a:gd name="connsiteX6" fmla="*/ 353284 w 1238982"/>
                <a:gd name="connsiteY6" fmla="*/ 239919 h 726233"/>
                <a:gd name="connsiteX7" fmla="*/ 357663 w 1238982"/>
                <a:gd name="connsiteY7" fmla="*/ 240502 h 726233"/>
                <a:gd name="connsiteX8" fmla="*/ 358474 w 1238982"/>
                <a:gd name="connsiteY8" fmla="*/ 238460 h 726233"/>
                <a:gd name="connsiteX9" fmla="*/ 598508 w 1238982"/>
                <a:gd name="connsiteY9" fmla="*/ 147761 h 726233"/>
                <a:gd name="connsiteX10" fmla="*/ 1234392 w 1238982"/>
                <a:gd name="connsiteY10" fmla="*/ 0 h 72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982" h="726233">
                  <a:moveTo>
                    <a:pt x="1234392" y="0"/>
                  </a:moveTo>
                  <a:cubicBezTo>
                    <a:pt x="1284671" y="398953"/>
                    <a:pt x="912014" y="496475"/>
                    <a:pt x="601466" y="478744"/>
                  </a:cubicBezTo>
                  <a:cubicBezTo>
                    <a:pt x="551926" y="475789"/>
                    <a:pt x="509872" y="468124"/>
                    <a:pt x="474814" y="457007"/>
                  </a:cubicBezTo>
                  <a:lnTo>
                    <a:pt x="451430" y="445285"/>
                  </a:lnTo>
                  <a:lnTo>
                    <a:pt x="394994" y="532772"/>
                  </a:lnTo>
                  <a:cubicBezTo>
                    <a:pt x="264159" y="716460"/>
                    <a:pt x="151619" y="755832"/>
                    <a:pt x="7480" y="707033"/>
                  </a:cubicBezTo>
                  <a:cubicBezTo>
                    <a:pt x="-35762" y="519602"/>
                    <a:pt x="112281" y="230646"/>
                    <a:pt x="353284" y="239919"/>
                  </a:cubicBezTo>
                  <a:lnTo>
                    <a:pt x="357663" y="240502"/>
                  </a:lnTo>
                  <a:lnTo>
                    <a:pt x="358474" y="238460"/>
                  </a:lnTo>
                  <a:cubicBezTo>
                    <a:pt x="397622" y="182669"/>
                    <a:pt x="482053" y="141111"/>
                    <a:pt x="598508" y="147761"/>
                  </a:cubicBezTo>
                  <a:cubicBezTo>
                    <a:pt x="832158" y="159581"/>
                    <a:pt x="1074682" y="357580"/>
                    <a:pt x="1234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 76"/>
            <p:cNvSpPr>
              <a:spLocks/>
            </p:cNvSpPr>
            <p:nvPr/>
          </p:nvSpPr>
          <p:spPr bwMode="auto">
            <a:xfrm>
              <a:off x="3023484" y="4121364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3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2" y="0"/>
                    <a:pt x="56" y="15"/>
                    <a:pt x="59" y="36"/>
                  </a:cubicBezTo>
                  <a:cubicBezTo>
                    <a:pt x="62" y="57"/>
                    <a:pt x="52" y="76"/>
                    <a:pt x="36" y="78"/>
                  </a:cubicBezTo>
                  <a:cubicBezTo>
                    <a:pt x="21" y="80"/>
                    <a:pt x="6" y="64"/>
                    <a:pt x="3" y="43"/>
                  </a:cubicBezTo>
                  <a:cubicBezTo>
                    <a:pt x="0" y="23"/>
                    <a:pt x="11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7"/>
            <p:cNvSpPr>
              <a:spLocks/>
            </p:cNvSpPr>
            <p:nvPr/>
          </p:nvSpPr>
          <p:spPr bwMode="auto">
            <a:xfrm>
              <a:off x="2931610" y="4389920"/>
              <a:ext cx="780932" cy="388699"/>
            </a:xfrm>
            <a:custGeom>
              <a:avLst/>
              <a:gdLst>
                <a:gd name="T0" fmla="*/ 139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9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9" y="131"/>
                  </a:moveTo>
                  <a:cubicBezTo>
                    <a:pt x="79" y="105"/>
                    <a:pt x="28" y="61"/>
                    <a:pt x="0" y="0"/>
                  </a:cubicBezTo>
                  <a:cubicBezTo>
                    <a:pt x="84" y="130"/>
                    <a:pt x="212" y="86"/>
                    <a:pt x="264" y="67"/>
                  </a:cubicBezTo>
                  <a:cubicBezTo>
                    <a:pt x="214" y="89"/>
                    <a:pt x="186" y="100"/>
                    <a:pt x="139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2936910" y="4393454"/>
              <a:ext cx="775632" cy="363964"/>
            </a:xfrm>
            <a:custGeom>
              <a:avLst/>
              <a:gdLst>
                <a:gd name="T0" fmla="*/ 139 w 262"/>
                <a:gd name="T1" fmla="*/ 123 h 123"/>
                <a:gd name="T2" fmla="*/ 262 w 262"/>
                <a:gd name="T3" fmla="*/ 66 h 123"/>
                <a:gd name="T4" fmla="*/ 0 w 262"/>
                <a:gd name="T5" fmla="*/ 0 h 123"/>
                <a:gd name="T6" fmla="*/ 139 w 262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3">
                  <a:moveTo>
                    <a:pt x="139" y="123"/>
                  </a:moveTo>
                  <a:cubicBezTo>
                    <a:pt x="177" y="98"/>
                    <a:pt x="218" y="80"/>
                    <a:pt x="262" y="66"/>
                  </a:cubicBezTo>
                  <a:cubicBezTo>
                    <a:pt x="151" y="86"/>
                    <a:pt x="47" y="75"/>
                    <a:pt x="0" y="0"/>
                  </a:cubicBezTo>
                  <a:cubicBezTo>
                    <a:pt x="14" y="45"/>
                    <a:pt x="75" y="103"/>
                    <a:pt x="139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9"/>
            <p:cNvSpPr>
              <a:spLocks/>
            </p:cNvSpPr>
            <p:nvPr/>
          </p:nvSpPr>
          <p:spPr bwMode="auto">
            <a:xfrm>
              <a:off x="3712542" y="4271544"/>
              <a:ext cx="501775" cy="397533"/>
            </a:xfrm>
            <a:custGeom>
              <a:avLst/>
              <a:gdLst>
                <a:gd name="T0" fmla="*/ 122 w 170"/>
                <a:gd name="T1" fmla="*/ 134 h 134"/>
                <a:gd name="T2" fmla="*/ 170 w 170"/>
                <a:gd name="T3" fmla="*/ 0 h 134"/>
                <a:gd name="T4" fmla="*/ 0 w 170"/>
                <a:gd name="T5" fmla="*/ 107 h 134"/>
                <a:gd name="T6" fmla="*/ 122 w 170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4">
                  <a:moveTo>
                    <a:pt x="122" y="134"/>
                  </a:moveTo>
                  <a:cubicBezTo>
                    <a:pt x="161" y="76"/>
                    <a:pt x="170" y="48"/>
                    <a:pt x="170" y="0"/>
                  </a:cubicBezTo>
                  <a:cubicBezTo>
                    <a:pt x="148" y="80"/>
                    <a:pt x="56" y="104"/>
                    <a:pt x="0" y="107"/>
                  </a:cubicBezTo>
                  <a:cubicBezTo>
                    <a:pt x="55" y="108"/>
                    <a:pt x="93" y="122"/>
                    <a:pt x="122" y="134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0"/>
            <p:cNvSpPr>
              <a:spLocks/>
            </p:cNvSpPr>
            <p:nvPr/>
          </p:nvSpPr>
          <p:spPr bwMode="auto">
            <a:xfrm>
              <a:off x="3730210" y="4271544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4"/>
                    <a:pt x="119" y="61"/>
                    <a:pt x="163" y="0"/>
                  </a:cubicBezTo>
                  <a:cubicBezTo>
                    <a:pt x="169" y="23"/>
                    <a:pt x="134" y="108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1"/>
            <p:cNvSpPr>
              <a:spLocks/>
            </p:cNvSpPr>
            <p:nvPr/>
          </p:nvSpPr>
          <p:spPr bwMode="auto">
            <a:xfrm>
              <a:off x="3664838" y="4582503"/>
              <a:ext cx="174915" cy="420502"/>
            </a:xfrm>
            <a:custGeom>
              <a:avLst/>
              <a:gdLst>
                <a:gd name="T0" fmla="*/ 32 w 59"/>
                <a:gd name="T1" fmla="*/ 6 h 142"/>
                <a:gd name="T2" fmla="*/ 35 w 59"/>
                <a:gd name="T3" fmla="*/ 33 h 142"/>
                <a:gd name="T4" fmla="*/ 34 w 59"/>
                <a:gd name="T5" fmla="*/ 45 h 142"/>
                <a:gd name="T6" fmla="*/ 58 w 59"/>
                <a:gd name="T7" fmla="*/ 118 h 142"/>
                <a:gd name="T8" fmla="*/ 49 w 59"/>
                <a:gd name="T9" fmla="*/ 140 h 142"/>
                <a:gd name="T10" fmla="*/ 30 w 59"/>
                <a:gd name="T11" fmla="*/ 126 h 142"/>
                <a:gd name="T12" fmla="*/ 19 w 59"/>
                <a:gd name="T13" fmla="*/ 48 h 142"/>
                <a:gd name="T14" fmla="*/ 10 w 59"/>
                <a:gd name="T15" fmla="*/ 36 h 142"/>
                <a:gd name="T16" fmla="*/ 6 w 59"/>
                <a:gd name="T17" fmla="*/ 10 h 142"/>
                <a:gd name="T18" fmla="*/ 32 w 59"/>
                <a:gd name="T19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2">
                  <a:moveTo>
                    <a:pt x="32" y="6"/>
                  </a:moveTo>
                  <a:cubicBezTo>
                    <a:pt x="41" y="10"/>
                    <a:pt x="39" y="27"/>
                    <a:pt x="35" y="33"/>
                  </a:cubicBezTo>
                  <a:cubicBezTo>
                    <a:pt x="32" y="38"/>
                    <a:pt x="30" y="40"/>
                    <a:pt x="34" y="45"/>
                  </a:cubicBezTo>
                  <a:cubicBezTo>
                    <a:pt x="43" y="58"/>
                    <a:pt x="59" y="99"/>
                    <a:pt x="58" y="118"/>
                  </a:cubicBezTo>
                  <a:cubicBezTo>
                    <a:pt x="58" y="126"/>
                    <a:pt x="55" y="138"/>
                    <a:pt x="49" y="140"/>
                  </a:cubicBezTo>
                  <a:cubicBezTo>
                    <a:pt x="42" y="142"/>
                    <a:pt x="34" y="133"/>
                    <a:pt x="30" y="126"/>
                  </a:cubicBezTo>
                  <a:cubicBezTo>
                    <a:pt x="21" y="112"/>
                    <a:pt x="18" y="62"/>
                    <a:pt x="19" y="48"/>
                  </a:cubicBezTo>
                  <a:cubicBezTo>
                    <a:pt x="20" y="39"/>
                    <a:pt x="17" y="41"/>
                    <a:pt x="10" y="36"/>
                  </a:cubicBezTo>
                  <a:cubicBezTo>
                    <a:pt x="3" y="29"/>
                    <a:pt x="0" y="18"/>
                    <a:pt x="6" y="10"/>
                  </a:cubicBezTo>
                  <a:cubicBezTo>
                    <a:pt x="13" y="3"/>
                    <a:pt x="21" y="0"/>
                    <a:pt x="32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51053" y="4008288"/>
              <a:ext cx="381632" cy="136045"/>
              <a:chOff x="4176981" y="4516289"/>
              <a:chExt cx="381632" cy="136045"/>
            </a:xfrm>
            <a:solidFill>
              <a:schemeClr val="accent1"/>
            </a:solidFill>
          </p:grpSpPr>
          <p:sp>
            <p:nvSpPr>
              <p:cNvPr id="69" name="Freeform 82"/>
              <p:cNvSpPr>
                <a:spLocks/>
              </p:cNvSpPr>
              <p:nvPr/>
            </p:nvSpPr>
            <p:spPr bwMode="auto">
              <a:xfrm>
                <a:off x="4456138" y="4516289"/>
                <a:ext cx="102475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5" y="16"/>
                      <a:pt x="35" y="26"/>
                    </a:cubicBezTo>
                    <a:cubicBezTo>
                      <a:pt x="32" y="9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3"/>
              <p:cNvSpPr>
                <a:spLocks/>
              </p:cNvSpPr>
              <p:nvPr/>
            </p:nvSpPr>
            <p:spPr bwMode="auto">
              <a:xfrm>
                <a:off x="4176981" y="4555159"/>
                <a:ext cx="95408" cy="97175"/>
              </a:xfrm>
              <a:custGeom>
                <a:avLst/>
                <a:gdLst>
                  <a:gd name="T0" fmla="*/ 32 w 32"/>
                  <a:gd name="T1" fmla="*/ 13 h 33"/>
                  <a:gd name="T2" fmla="*/ 2 w 32"/>
                  <a:gd name="T3" fmla="*/ 33 h 33"/>
                  <a:gd name="T4" fmla="*/ 32 w 32"/>
                  <a:gd name="T5" fmla="*/ 1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32" y="13"/>
                    </a:moveTo>
                    <a:cubicBezTo>
                      <a:pt x="24" y="12"/>
                      <a:pt x="9" y="20"/>
                      <a:pt x="2" y="33"/>
                    </a:cubicBezTo>
                    <a:cubicBezTo>
                      <a:pt x="0" y="15"/>
                      <a:pt x="21" y="0"/>
                      <a:pt x="3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Freeform 84"/>
            <p:cNvSpPr>
              <a:spLocks/>
            </p:cNvSpPr>
            <p:nvPr/>
          </p:nvSpPr>
          <p:spPr bwMode="auto">
            <a:xfrm>
              <a:off x="1786714" y="4524198"/>
              <a:ext cx="6577853" cy="697892"/>
            </a:xfrm>
            <a:custGeom>
              <a:avLst/>
              <a:gdLst>
                <a:gd name="T0" fmla="*/ 3712 w 3723"/>
                <a:gd name="T1" fmla="*/ 0 h 395"/>
                <a:gd name="T2" fmla="*/ 3723 w 3723"/>
                <a:gd name="T3" fmla="*/ 220 h 395"/>
                <a:gd name="T4" fmla="*/ 10 w 3723"/>
                <a:gd name="T5" fmla="*/ 395 h 395"/>
                <a:gd name="T6" fmla="*/ 0 w 3723"/>
                <a:gd name="T7" fmla="*/ 175 h 395"/>
                <a:gd name="T8" fmla="*/ 3712 w 372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3" h="395">
                  <a:moveTo>
                    <a:pt x="3712" y="0"/>
                  </a:moveTo>
                  <a:lnTo>
                    <a:pt x="3723" y="220"/>
                  </a:lnTo>
                  <a:lnTo>
                    <a:pt x="10" y="395"/>
                  </a:lnTo>
                  <a:lnTo>
                    <a:pt x="0" y="17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5"/>
            <p:cNvSpPr>
              <a:spLocks/>
            </p:cNvSpPr>
            <p:nvPr/>
          </p:nvSpPr>
          <p:spPr bwMode="auto">
            <a:xfrm>
              <a:off x="8336297" y="4313947"/>
              <a:ext cx="1120161" cy="809201"/>
            </a:xfrm>
            <a:custGeom>
              <a:avLst/>
              <a:gdLst>
                <a:gd name="T0" fmla="*/ 0 w 634"/>
                <a:gd name="T1" fmla="*/ 0 h 458"/>
                <a:gd name="T2" fmla="*/ 634 w 634"/>
                <a:gd name="T3" fmla="*/ 175 h 458"/>
                <a:gd name="T4" fmla="*/ 21 w 634"/>
                <a:gd name="T5" fmla="*/ 458 h 458"/>
                <a:gd name="T6" fmla="*/ 0 w 634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4" h="458">
                  <a:moveTo>
                    <a:pt x="0" y="0"/>
                  </a:moveTo>
                  <a:lnTo>
                    <a:pt x="634" y="175"/>
                  </a:lnTo>
                  <a:lnTo>
                    <a:pt x="21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/>
            <p:cNvSpPr>
              <a:spLocks/>
            </p:cNvSpPr>
            <p:nvPr/>
          </p:nvSpPr>
          <p:spPr bwMode="auto">
            <a:xfrm>
              <a:off x="3723143" y="4142566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5 h 26"/>
                <a:gd name="T4" fmla="*/ 14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5"/>
                  </a:cubicBezTo>
                  <a:cubicBezTo>
                    <a:pt x="3" y="21"/>
                    <a:pt x="8" y="26"/>
                    <a:pt x="14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5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7"/>
            <p:cNvSpPr>
              <a:spLocks/>
            </p:cNvSpPr>
            <p:nvPr/>
          </p:nvSpPr>
          <p:spPr bwMode="auto">
            <a:xfrm>
              <a:off x="3581798" y="4170835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5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5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8"/>
            <p:cNvSpPr>
              <a:spLocks/>
            </p:cNvSpPr>
            <p:nvPr/>
          </p:nvSpPr>
          <p:spPr bwMode="auto">
            <a:xfrm>
              <a:off x="3560596" y="4280378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9"/>
            <p:cNvSpPr>
              <a:spLocks/>
            </p:cNvSpPr>
            <p:nvPr/>
          </p:nvSpPr>
          <p:spPr bwMode="auto">
            <a:xfrm>
              <a:off x="1592364" y="5059543"/>
              <a:ext cx="1388717" cy="699659"/>
            </a:xfrm>
            <a:custGeom>
              <a:avLst/>
              <a:gdLst>
                <a:gd name="T0" fmla="*/ 470 w 470"/>
                <a:gd name="T1" fmla="*/ 0 h 237"/>
                <a:gd name="T2" fmla="*/ 179 w 470"/>
                <a:gd name="T3" fmla="*/ 227 h 237"/>
                <a:gd name="T4" fmla="*/ 94 w 470"/>
                <a:gd name="T5" fmla="*/ 17 h 237"/>
                <a:gd name="T6" fmla="*/ 470 w 470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237">
                  <a:moveTo>
                    <a:pt x="470" y="0"/>
                  </a:moveTo>
                  <a:cubicBezTo>
                    <a:pt x="432" y="69"/>
                    <a:pt x="295" y="216"/>
                    <a:pt x="179" y="227"/>
                  </a:cubicBezTo>
                  <a:cubicBezTo>
                    <a:pt x="62" y="237"/>
                    <a:pt x="0" y="141"/>
                    <a:pt x="94" y="17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0"/>
            <p:cNvSpPr>
              <a:spLocks/>
            </p:cNvSpPr>
            <p:nvPr/>
          </p:nvSpPr>
          <p:spPr bwMode="auto">
            <a:xfrm>
              <a:off x="1535826" y="4328082"/>
              <a:ext cx="1422286" cy="641354"/>
            </a:xfrm>
            <a:custGeom>
              <a:avLst/>
              <a:gdLst>
                <a:gd name="T0" fmla="*/ 481 w 481"/>
                <a:gd name="T1" fmla="*/ 199 h 217"/>
                <a:gd name="T2" fmla="*/ 171 w 481"/>
                <a:gd name="T3" fmla="*/ 1 h 217"/>
                <a:gd name="T4" fmla="*/ 105 w 481"/>
                <a:gd name="T5" fmla="*/ 217 h 217"/>
                <a:gd name="T6" fmla="*/ 481 w 481"/>
                <a:gd name="T7" fmla="*/ 19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17">
                  <a:moveTo>
                    <a:pt x="481" y="199"/>
                  </a:moveTo>
                  <a:cubicBezTo>
                    <a:pt x="437" y="134"/>
                    <a:pt x="287" y="0"/>
                    <a:pt x="171" y="1"/>
                  </a:cubicBezTo>
                  <a:cubicBezTo>
                    <a:pt x="53" y="1"/>
                    <a:pt x="0" y="102"/>
                    <a:pt x="105" y="217"/>
                  </a:cubicBezTo>
                  <a:lnTo>
                    <a:pt x="481" y="19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1"/>
            <p:cNvSpPr>
              <a:spLocks/>
            </p:cNvSpPr>
            <p:nvPr/>
          </p:nvSpPr>
          <p:spPr bwMode="auto">
            <a:xfrm>
              <a:off x="2906874" y="5017140"/>
              <a:ext cx="323327" cy="266789"/>
            </a:xfrm>
            <a:custGeom>
              <a:avLst/>
              <a:gdLst>
                <a:gd name="T0" fmla="*/ 52 w 109"/>
                <a:gd name="T1" fmla="*/ 19 h 90"/>
                <a:gd name="T2" fmla="*/ 87 w 109"/>
                <a:gd name="T3" fmla="*/ 36 h 90"/>
                <a:gd name="T4" fmla="*/ 75 w 109"/>
                <a:gd name="T5" fmla="*/ 47 h 90"/>
                <a:gd name="T6" fmla="*/ 67 w 109"/>
                <a:gd name="T7" fmla="*/ 64 h 90"/>
                <a:gd name="T8" fmla="*/ 49 w 109"/>
                <a:gd name="T9" fmla="*/ 75 h 90"/>
                <a:gd name="T10" fmla="*/ 31 w 109"/>
                <a:gd name="T11" fmla="*/ 74 h 90"/>
                <a:gd name="T12" fmla="*/ 7 w 109"/>
                <a:gd name="T13" fmla="*/ 35 h 90"/>
                <a:gd name="T14" fmla="*/ 25 w 109"/>
                <a:gd name="T15" fmla="*/ 1 h 90"/>
                <a:gd name="T16" fmla="*/ 52 w 109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90">
                  <a:moveTo>
                    <a:pt x="52" y="19"/>
                  </a:moveTo>
                  <a:cubicBezTo>
                    <a:pt x="63" y="20"/>
                    <a:pt x="109" y="24"/>
                    <a:pt x="87" y="36"/>
                  </a:cubicBezTo>
                  <a:cubicBezTo>
                    <a:pt x="82" y="39"/>
                    <a:pt x="66" y="31"/>
                    <a:pt x="75" y="47"/>
                  </a:cubicBezTo>
                  <a:cubicBezTo>
                    <a:pt x="91" y="65"/>
                    <a:pt x="69" y="69"/>
                    <a:pt x="67" y="64"/>
                  </a:cubicBezTo>
                  <a:cubicBezTo>
                    <a:pt x="71" y="73"/>
                    <a:pt x="60" y="84"/>
                    <a:pt x="49" y="75"/>
                  </a:cubicBezTo>
                  <a:cubicBezTo>
                    <a:pt x="50" y="83"/>
                    <a:pt x="40" y="90"/>
                    <a:pt x="31" y="74"/>
                  </a:cubicBezTo>
                  <a:cubicBezTo>
                    <a:pt x="22" y="57"/>
                    <a:pt x="19" y="52"/>
                    <a:pt x="7" y="35"/>
                  </a:cubicBezTo>
                  <a:cubicBezTo>
                    <a:pt x="0" y="25"/>
                    <a:pt x="15" y="3"/>
                    <a:pt x="25" y="1"/>
                  </a:cubicBezTo>
                  <a:cubicBezTo>
                    <a:pt x="34" y="0"/>
                    <a:pt x="38" y="18"/>
                    <a:pt x="52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2"/>
            <p:cNvSpPr>
              <a:spLocks/>
            </p:cNvSpPr>
            <p:nvPr/>
          </p:nvSpPr>
          <p:spPr bwMode="auto">
            <a:xfrm>
              <a:off x="2753161" y="4487095"/>
              <a:ext cx="326861" cy="706726"/>
            </a:xfrm>
            <a:custGeom>
              <a:avLst/>
              <a:gdLst>
                <a:gd name="T0" fmla="*/ 121 w 185"/>
                <a:gd name="T1" fmla="*/ 400 h 400"/>
                <a:gd name="T2" fmla="*/ 94 w 185"/>
                <a:gd name="T3" fmla="*/ 380 h 400"/>
                <a:gd name="T4" fmla="*/ 71 w 185"/>
                <a:gd name="T5" fmla="*/ 359 h 400"/>
                <a:gd name="T6" fmla="*/ 49 w 185"/>
                <a:gd name="T7" fmla="*/ 337 h 400"/>
                <a:gd name="T8" fmla="*/ 32 w 185"/>
                <a:gd name="T9" fmla="*/ 315 h 400"/>
                <a:gd name="T10" fmla="*/ 17 w 185"/>
                <a:gd name="T11" fmla="*/ 290 h 400"/>
                <a:gd name="T12" fmla="*/ 7 w 185"/>
                <a:gd name="T13" fmla="*/ 265 h 400"/>
                <a:gd name="T14" fmla="*/ 2 w 185"/>
                <a:gd name="T15" fmla="*/ 238 h 400"/>
                <a:gd name="T16" fmla="*/ 0 w 185"/>
                <a:gd name="T17" fmla="*/ 211 h 400"/>
                <a:gd name="T18" fmla="*/ 2 w 185"/>
                <a:gd name="T19" fmla="*/ 185 h 400"/>
                <a:gd name="T20" fmla="*/ 9 w 185"/>
                <a:gd name="T21" fmla="*/ 158 h 400"/>
                <a:gd name="T22" fmla="*/ 21 w 185"/>
                <a:gd name="T23" fmla="*/ 131 h 400"/>
                <a:gd name="T24" fmla="*/ 34 w 185"/>
                <a:gd name="T25" fmla="*/ 104 h 400"/>
                <a:gd name="T26" fmla="*/ 51 w 185"/>
                <a:gd name="T27" fmla="*/ 79 h 400"/>
                <a:gd name="T28" fmla="*/ 71 w 185"/>
                <a:gd name="T29" fmla="*/ 54 h 400"/>
                <a:gd name="T30" fmla="*/ 94 w 185"/>
                <a:gd name="T31" fmla="*/ 27 h 400"/>
                <a:gd name="T32" fmla="*/ 119 w 185"/>
                <a:gd name="T33" fmla="*/ 0 h 400"/>
                <a:gd name="T34" fmla="*/ 173 w 185"/>
                <a:gd name="T35" fmla="*/ 79 h 400"/>
                <a:gd name="T36" fmla="*/ 151 w 185"/>
                <a:gd name="T37" fmla="*/ 101 h 400"/>
                <a:gd name="T38" fmla="*/ 134 w 185"/>
                <a:gd name="T39" fmla="*/ 123 h 400"/>
                <a:gd name="T40" fmla="*/ 119 w 185"/>
                <a:gd name="T41" fmla="*/ 143 h 400"/>
                <a:gd name="T42" fmla="*/ 108 w 185"/>
                <a:gd name="T43" fmla="*/ 161 h 400"/>
                <a:gd name="T44" fmla="*/ 101 w 185"/>
                <a:gd name="T45" fmla="*/ 178 h 400"/>
                <a:gd name="T46" fmla="*/ 96 w 185"/>
                <a:gd name="T47" fmla="*/ 193 h 400"/>
                <a:gd name="T48" fmla="*/ 92 w 185"/>
                <a:gd name="T49" fmla="*/ 206 h 400"/>
                <a:gd name="T50" fmla="*/ 92 w 185"/>
                <a:gd name="T51" fmla="*/ 220 h 400"/>
                <a:gd name="T52" fmla="*/ 94 w 185"/>
                <a:gd name="T53" fmla="*/ 231 h 400"/>
                <a:gd name="T54" fmla="*/ 98 w 185"/>
                <a:gd name="T55" fmla="*/ 243 h 400"/>
                <a:gd name="T56" fmla="*/ 104 w 185"/>
                <a:gd name="T57" fmla="*/ 255 h 400"/>
                <a:gd name="T58" fmla="*/ 114 w 185"/>
                <a:gd name="T59" fmla="*/ 270 h 400"/>
                <a:gd name="T60" fmla="*/ 126 w 185"/>
                <a:gd name="T61" fmla="*/ 283 h 400"/>
                <a:gd name="T62" fmla="*/ 143 w 185"/>
                <a:gd name="T63" fmla="*/ 300 h 400"/>
                <a:gd name="T64" fmla="*/ 163 w 185"/>
                <a:gd name="T65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400">
                  <a:moveTo>
                    <a:pt x="174" y="324"/>
                  </a:moveTo>
                  <a:lnTo>
                    <a:pt x="121" y="400"/>
                  </a:lnTo>
                  <a:lnTo>
                    <a:pt x="108" y="390"/>
                  </a:lnTo>
                  <a:lnTo>
                    <a:pt x="94" y="380"/>
                  </a:lnTo>
                  <a:lnTo>
                    <a:pt x="82" y="369"/>
                  </a:lnTo>
                  <a:lnTo>
                    <a:pt x="71" y="359"/>
                  </a:lnTo>
                  <a:lnTo>
                    <a:pt x="59" y="349"/>
                  </a:lnTo>
                  <a:lnTo>
                    <a:pt x="49" y="337"/>
                  </a:lnTo>
                  <a:lnTo>
                    <a:pt x="41" y="327"/>
                  </a:lnTo>
                  <a:lnTo>
                    <a:pt x="32" y="315"/>
                  </a:lnTo>
                  <a:lnTo>
                    <a:pt x="24" y="303"/>
                  </a:lnTo>
                  <a:lnTo>
                    <a:pt x="17" y="290"/>
                  </a:lnTo>
                  <a:lnTo>
                    <a:pt x="12" y="278"/>
                  </a:lnTo>
                  <a:lnTo>
                    <a:pt x="7" y="265"/>
                  </a:lnTo>
                  <a:lnTo>
                    <a:pt x="4" y="252"/>
                  </a:lnTo>
                  <a:lnTo>
                    <a:pt x="2" y="238"/>
                  </a:lnTo>
                  <a:lnTo>
                    <a:pt x="0" y="225"/>
                  </a:lnTo>
                  <a:lnTo>
                    <a:pt x="0" y="211"/>
                  </a:lnTo>
                  <a:lnTo>
                    <a:pt x="0" y="198"/>
                  </a:lnTo>
                  <a:lnTo>
                    <a:pt x="2" y="185"/>
                  </a:lnTo>
                  <a:lnTo>
                    <a:pt x="5" y="171"/>
                  </a:lnTo>
                  <a:lnTo>
                    <a:pt x="9" y="158"/>
                  </a:lnTo>
                  <a:lnTo>
                    <a:pt x="14" y="144"/>
                  </a:lnTo>
                  <a:lnTo>
                    <a:pt x="21" y="131"/>
                  </a:lnTo>
                  <a:lnTo>
                    <a:pt x="27" y="118"/>
                  </a:lnTo>
                  <a:lnTo>
                    <a:pt x="34" y="104"/>
                  </a:lnTo>
                  <a:lnTo>
                    <a:pt x="42" y="93"/>
                  </a:lnTo>
                  <a:lnTo>
                    <a:pt x="51" y="79"/>
                  </a:lnTo>
                  <a:lnTo>
                    <a:pt x="61" y="66"/>
                  </a:lnTo>
                  <a:lnTo>
                    <a:pt x="71" y="54"/>
                  </a:lnTo>
                  <a:lnTo>
                    <a:pt x="82" y="41"/>
                  </a:lnTo>
                  <a:lnTo>
                    <a:pt x="94" y="27"/>
                  </a:lnTo>
                  <a:lnTo>
                    <a:pt x="106" y="14"/>
                  </a:lnTo>
                  <a:lnTo>
                    <a:pt x="119" y="0"/>
                  </a:lnTo>
                  <a:lnTo>
                    <a:pt x="185" y="66"/>
                  </a:lnTo>
                  <a:lnTo>
                    <a:pt x="173" y="79"/>
                  </a:lnTo>
                  <a:lnTo>
                    <a:pt x="161" y="89"/>
                  </a:lnTo>
                  <a:lnTo>
                    <a:pt x="151" y="101"/>
                  </a:lnTo>
                  <a:lnTo>
                    <a:pt x="143" y="113"/>
                  </a:lnTo>
                  <a:lnTo>
                    <a:pt x="134" y="123"/>
                  </a:lnTo>
                  <a:lnTo>
                    <a:pt x="126" y="133"/>
                  </a:lnTo>
                  <a:lnTo>
                    <a:pt x="119" y="143"/>
                  </a:lnTo>
                  <a:lnTo>
                    <a:pt x="113" y="153"/>
                  </a:lnTo>
                  <a:lnTo>
                    <a:pt x="108" y="161"/>
                  </a:lnTo>
                  <a:lnTo>
                    <a:pt x="104" y="170"/>
                  </a:lnTo>
                  <a:lnTo>
                    <a:pt x="101" y="178"/>
                  </a:lnTo>
                  <a:lnTo>
                    <a:pt x="98" y="186"/>
                  </a:lnTo>
                  <a:lnTo>
                    <a:pt x="96" y="193"/>
                  </a:lnTo>
                  <a:lnTo>
                    <a:pt x="94" y="200"/>
                  </a:lnTo>
                  <a:lnTo>
                    <a:pt x="92" y="206"/>
                  </a:lnTo>
                  <a:lnTo>
                    <a:pt x="92" y="213"/>
                  </a:lnTo>
                  <a:lnTo>
                    <a:pt x="92" y="220"/>
                  </a:lnTo>
                  <a:lnTo>
                    <a:pt x="92" y="225"/>
                  </a:lnTo>
                  <a:lnTo>
                    <a:pt x="94" y="231"/>
                  </a:lnTo>
                  <a:lnTo>
                    <a:pt x="96" y="236"/>
                  </a:lnTo>
                  <a:lnTo>
                    <a:pt x="98" y="243"/>
                  </a:lnTo>
                  <a:lnTo>
                    <a:pt x="101" y="250"/>
                  </a:lnTo>
                  <a:lnTo>
                    <a:pt x="104" y="255"/>
                  </a:lnTo>
                  <a:lnTo>
                    <a:pt x="109" y="263"/>
                  </a:lnTo>
                  <a:lnTo>
                    <a:pt x="114" y="270"/>
                  </a:lnTo>
                  <a:lnTo>
                    <a:pt x="119" y="277"/>
                  </a:lnTo>
                  <a:lnTo>
                    <a:pt x="126" y="283"/>
                  </a:lnTo>
                  <a:lnTo>
                    <a:pt x="134" y="292"/>
                  </a:lnTo>
                  <a:lnTo>
                    <a:pt x="143" y="300"/>
                  </a:lnTo>
                  <a:lnTo>
                    <a:pt x="153" y="308"/>
                  </a:lnTo>
                  <a:lnTo>
                    <a:pt x="163" y="315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3"/>
            <p:cNvSpPr>
              <a:spLocks/>
            </p:cNvSpPr>
            <p:nvPr/>
          </p:nvSpPr>
          <p:spPr bwMode="auto">
            <a:xfrm>
              <a:off x="4380398" y="5031274"/>
              <a:ext cx="180215" cy="157247"/>
            </a:xfrm>
            <a:custGeom>
              <a:avLst/>
              <a:gdLst>
                <a:gd name="T0" fmla="*/ 61 w 61"/>
                <a:gd name="T1" fmla="*/ 18 h 53"/>
                <a:gd name="T2" fmla="*/ 39 w 61"/>
                <a:gd name="T3" fmla="*/ 10 h 53"/>
                <a:gd name="T4" fmla="*/ 21 w 61"/>
                <a:gd name="T5" fmla="*/ 21 h 53"/>
                <a:gd name="T6" fmla="*/ 18 w 61"/>
                <a:gd name="T7" fmla="*/ 25 h 53"/>
                <a:gd name="T8" fmla="*/ 7 w 61"/>
                <a:gd name="T9" fmla="*/ 34 h 53"/>
                <a:gd name="T10" fmla="*/ 61 w 61"/>
                <a:gd name="T11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3">
                  <a:moveTo>
                    <a:pt x="61" y="18"/>
                  </a:moveTo>
                  <a:cubicBezTo>
                    <a:pt x="55" y="1"/>
                    <a:pt x="40" y="0"/>
                    <a:pt x="39" y="10"/>
                  </a:cubicBezTo>
                  <a:cubicBezTo>
                    <a:pt x="37" y="20"/>
                    <a:pt x="23" y="5"/>
                    <a:pt x="21" y="21"/>
                  </a:cubicBezTo>
                  <a:cubicBezTo>
                    <a:pt x="21" y="23"/>
                    <a:pt x="21" y="26"/>
                    <a:pt x="18" y="25"/>
                  </a:cubicBezTo>
                  <a:cubicBezTo>
                    <a:pt x="13" y="22"/>
                    <a:pt x="0" y="22"/>
                    <a:pt x="7" y="34"/>
                  </a:cubicBezTo>
                  <a:cubicBezTo>
                    <a:pt x="18" y="53"/>
                    <a:pt x="56" y="37"/>
                    <a:pt x="61" y="1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4"/>
            <p:cNvSpPr>
              <a:spLocks/>
            </p:cNvSpPr>
            <p:nvPr/>
          </p:nvSpPr>
          <p:spPr bwMode="auto">
            <a:xfrm>
              <a:off x="4728461" y="4934099"/>
              <a:ext cx="319794" cy="266789"/>
            </a:xfrm>
            <a:custGeom>
              <a:avLst/>
              <a:gdLst>
                <a:gd name="T0" fmla="*/ 51 w 108"/>
                <a:gd name="T1" fmla="*/ 19 h 90"/>
                <a:gd name="T2" fmla="*/ 87 w 108"/>
                <a:gd name="T3" fmla="*/ 36 h 90"/>
                <a:gd name="T4" fmla="*/ 74 w 108"/>
                <a:gd name="T5" fmla="*/ 47 h 90"/>
                <a:gd name="T6" fmla="*/ 66 w 108"/>
                <a:gd name="T7" fmla="*/ 65 h 90"/>
                <a:gd name="T8" fmla="*/ 48 w 108"/>
                <a:gd name="T9" fmla="*/ 76 h 90"/>
                <a:gd name="T10" fmla="*/ 31 w 108"/>
                <a:gd name="T11" fmla="*/ 75 h 90"/>
                <a:gd name="T12" fmla="*/ 6 w 108"/>
                <a:gd name="T13" fmla="*/ 35 h 90"/>
                <a:gd name="T14" fmla="*/ 24 w 108"/>
                <a:gd name="T15" fmla="*/ 2 h 90"/>
                <a:gd name="T16" fmla="*/ 51 w 108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0">
                  <a:moveTo>
                    <a:pt x="51" y="19"/>
                  </a:moveTo>
                  <a:cubicBezTo>
                    <a:pt x="63" y="20"/>
                    <a:pt x="108" y="24"/>
                    <a:pt x="87" y="36"/>
                  </a:cubicBezTo>
                  <a:cubicBezTo>
                    <a:pt x="81" y="39"/>
                    <a:pt x="66" y="31"/>
                    <a:pt x="74" y="47"/>
                  </a:cubicBezTo>
                  <a:cubicBezTo>
                    <a:pt x="90" y="66"/>
                    <a:pt x="69" y="70"/>
                    <a:pt x="66" y="65"/>
                  </a:cubicBezTo>
                  <a:cubicBezTo>
                    <a:pt x="70" y="73"/>
                    <a:pt x="59" y="85"/>
                    <a:pt x="48" y="76"/>
                  </a:cubicBezTo>
                  <a:cubicBezTo>
                    <a:pt x="50" y="83"/>
                    <a:pt x="39" y="90"/>
                    <a:pt x="31" y="75"/>
                  </a:cubicBezTo>
                  <a:cubicBezTo>
                    <a:pt x="21" y="58"/>
                    <a:pt x="18" y="52"/>
                    <a:pt x="6" y="35"/>
                  </a:cubicBezTo>
                  <a:cubicBezTo>
                    <a:pt x="0" y="25"/>
                    <a:pt x="14" y="3"/>
                    <a:pt x="24" y="2"/>
                  </a:cubicBezTo>
                  <a:cubicBezTo>
                    <a:pt x="33" y="0"/>
                    <a:pt x="37" y="18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5"/>
            <p:cNvSpPr>
              <a:spLocks/>
            </p:cNvSpPr>
            <p:nvPr/>
          </p:nvSpPr>
          <p:spPr bwMode="auto">
            <a:xfrm>
              <a:off x="4572981" y="4405821"/>
              <a:ext cx="325094" cy="706726"/>
            </a:xfrm>
            <a:custGeom>
              <a:avLst/>
              <a:gdLst>
                <a:gd name="T0" fmla="*/ 120 w 184"/>
                <a:gd name="T1" fmla="*/ 400 h 400"/>
                <a:gd name="T2" fmla="*/ 93 w 184"/>
                <a:gd name="T3" fmla="*/ 380 h 400"/>
                <a:gd name="T4" fmla="*/ 70 w 184"/>
                <a:gd name="T5" fmla="*/ 358 h 400"/>
                <a:gd name="T6" fmla="*/ 50 w 184"/>
                <a:gd name="T7" fmla="*/ 336 h 400"/>
                <a:gd name="T8" fmla="*/ 31 w 184"/>
                <a:gd name="T9" fmla="*/ 314 h 400"/>
                <a:gd name="T10" fmla="*/ 18 w 184"/>
                <a:gd name="T11" fmla="*/ 289 h 400"/>
                <a:gd name="T12" fmla="*/ 8 w 184"/>
                <a:gd name="T13" fmla="*/ 264 h 400"/>
                <a:gd name="T14" fmla="*/ 1 w 184"/>
                <a:gd name="T15" fmla="*/ 237 h 400"/>
                <a:gd name="T16" fmla="*/ 0 w 184"/>
                <a:gd name="T17" fmla="*/ 211 h 400"/>
                <a:gd name="T18" fmla="*/ 3 w 184"/>
                <a:gd name="T19" fmla="*/ 184 h 400"/>
                <a:gd name="T20" fmla="*/ 10 w 184"/>
                <a:gd name="T21" fmla="*/ 157 h 400"/>
                <a:gd name="T22" fmla="*/ 20 w 184"/>
                <a:gd name="T23" fmla="*/ 130 h 400"/>
                <a:gd name="T24" fmla="*/ 33 w 184"/>
                <a:gd name="T25" fmla="*/ 103 h 400"/>
                <a:gd name="T26" fmla="*/ 50 w 184"/>
                <a:gd name="T27" fmla="*/ 78 h 400"/>
                <a:gd name="T28" fmla="*/ 70 w 184"/>
                <a:gd name="T29" fmla="*/ 53 h 400"/>
                <a:gd name="T30" fmla="*/ 93 w 184"/>
                <a:gd name="T31" fmla="*/ 26 h 400"/>
                <a:gd name="T32" fmla="*/ 118 w 184"/>
                <a:gd name="T33" fmla="*/ 0 h 400"/>
                <a:gd name="T34" fmla="*/ 172 w 184"/>
                <a:gd name="T35" fmla="*/ 78 h 400"/>
                <a:gd name="T36" fmla="*/ 152 w 184"/>
                <a:gd name="T37" fmla="*/ 100 h 400"/>
                <a:gd name="T38" fmla="*/ 133 w 184"/>
                <a:gd name="T39" fmla="*/ 122 h 400"/>
                <a:gd name="T40" fmla="*/ 118 w 184"/>
                <a:gd name="T41" fmla="*/ 142 h 400"/>
                <a:gd name="T42" fmla="*/ 108 w 184"/>
                <a:gd name="T43" fmla="*/ 160 h 400"/>
                <a:gd name="T44" fmla="*/ 100 w 184"/>
                <a:gd name="T45" fmla="*/ 177 h 400"/>
                <a:gd name="T46" fmla="*/ 95 w 184"/>
                <a:gd name="T47" fmla="*/ 192 h 400"/>
                <a:gd name="T48" fmla="*/ 92 w 184"/>
                <a:gd name="T49" fmla="*/ 205 h 400"/>
                <a:gd name="T50" fmla="*/ 92 w 184"/>
                <a:gd name="T51" fmla="*/ 219 h 400"/>
                <a:gd name="T52" fmla="*/ 93 w 184"/>
                <a:gd name="T53" fmla="*/ 231 h 400"/>
                <a:gd name="T54" fmla="*/ 98 w 184"/>
                <a:gd name="T55" fmla="*/ 242 h 400"/>
                <a:gd name="T56" fmla="*/ 103 w 184"/>
                <a:gd name="T57" fmla="*/ 256 h 400"/>
                <a:gd name="T58" fmla="*/ 113 w 184"/>
                <a:gd name="T59" fmla="*/ 269 h 400"/>
                <a:gd name="T60" fmla="*/ 127 w 184"/>
                <a:gd name="T61" fmla="*/ 284 h 400"/>
                <a:gd name="T62" fmla="*/ 142 w 184"/>
                <a:gd name="T63" fmla="*/ 299 h 400"/>
                <a:gd name="T64" fmla="*/ 162 w 184"/>
                <a:gd name="T65" fmla="*/ 31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400">
                  <a:moveTo>
                    <a:pt x="174" y="324"/>
                  </a:moveTo>
                  <a:lnTo>
                    <a:pt x="120" y="400"/>
                  </a:lnTo>
                  <a:lnTo>
                    <a:pt x="107" y="390"/>
                  </a:lnTo>
                  <a:lnTo>
                    <a:pt x="93" y="380"/>
                  </a:lnTo>
                  <a:lnTo>
                    <a:pt x="81" y="370"/>
                  </a:lnTo>
                  <a:lnTo>
                    <a:pt x="70" y="358"/>
                  </a:lnTo>
                  <a:lnTo>
                    <a:pt x="60" y="348"/>
                  </a:lnTo>
                  <a:lnTo>
                    <a:pt x="50" y="336"/>
                  </a:lnTo>
                  <a:lnTo>
                    <a:pt x="40" y="326"/>
                  </a:lnTo>
                  <a:lnTo>
                    <a:pt x="31" y="314"/>
                  </a:lnTo>
                  <a:lnTo>
                    <a:pt x="25" y="303"/>
                  </a:lnTo>
                  <a:lnTo>
                    <a:pt x="18" y="289"/>
                  </a:lnTo>
                  <a:lnTo>
                    <a:pt x="11" y="277"/>
                  </a:lnTo>
                  <a:lnTo>
                    <a:pt x="8" y="264"/>
                  </a:lnTo>
                  <a:lnTo>
                    <a:pt x="3" y="251"/>
                  </a:lnTo>
                  <a:lnTo>
                    <a:pt x="1" y="237"/>
                  </a:lnTo>
                  <a:lnTo>
                    <a:pt x="0" y="224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3" y="184"/>
                  </a:lnTo>
                  <a:lnTo>
                    <a:pt x="5" y="170"/>
                  </a:lnTo>
                  <a:lnTo>
                    <a:pt x="10" y="157"/>
                  </a:lnTo>
                  <a:lnTo>
                    <a:pt x="15" y="144"/>
                  </a:lnTo>
                  <a:lnTo>
                    <a:pt x="20" y="130"/>
                  </a:lnTo>
                  <a:lnTo>
                    <a:pt x="26" y="117"/>
                  </a:lnTo>
                  <a:lnTo>
                    <a:pt x="33" y="103"/>
                  </a:lnTo>
                  <a:lnTo>
                    <a:pt x="41" y="92"/>
                  </a:lnTo>
                  <a:lnTo>
                    <a:pt x="50" y="78"/>
                  </a:lnTo>
                  <a:lnTo>
                    <a:pt x="60" y="65"/>
                  </a:lnTo>
                  <a:lnTo>
                    <a:pt x="70" y="53"/>
                  </a:lnTo>
                  <a:lnTo>
                    <a:pt x="81" y="40"/>
                  </a:lnTo>
                  <a:lnTo>
                    <a:pt x="93" y="26"/>
                  </a:lnTo>
                  <a:lnTo>
                    <a:pt x="105" y="13"/>
                  </a:lnTo>
                  <a:lnTo>
                    <a:pt x="118" y="0"/>
                  </a:lnTo>
                  <a:lnTo>
                    <a:pt x="184" y="67"/>
                  </a:lnTo>
                  <a:lnTo>
                    <a:pt x="172" y="78"/>
                  </a:lnTo>
                  <a:lnTo>
                    <a:pt x="162" y="90"/>
                  </a:lnTo>
                  <a:lnTo>
                    <a:pt x="152" y="100"/>
                  </a:lnTo>
                  <a:lnTo>
                    <a:pt x="142" y="112"/>
                  </a:lnTo>
                  <a:lnTo>
                    <a:pt x="133" y="122"/>
                  </a:lnTo>
                  <a:lnTo>
                    <a:pt x="125" y="132"/>
                  </a:lnTo>
                  <a:lnTo>
                    <a:pt x="118" y="142"/>
                  </a:lnTo>
                  <a:lnTo>
                    <a:pt x="113" y="152"/>
                  </a:lnTo>
                  <a:lnTo>
                    <a:pt x="108" y="160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7" y="185"/>
                  </a:lnTo>
                  <a:lnTo>
                    <a:pt x="95" y="192"/>
                  </a:lnTo>
                  <a:lnTo>
                    <a:pt x="93" y="200"/>
                  </a:lnTo>
                  <a:lnTo>
                    <a:pt x="92" y="205"/>
                  </a:lnTo>
                  <a:lnTo>
                    <a:pt x="92" y="212"/>
                  </a:lnTo>
                  <a:lnTo>
                    <a:pt x="92" y="219"/>
                  </a:lnTo>
                  <a:lnTo>
                    <a:pt x="93" y="224"/>
                  </a:lnTo>
                  <a:lnTo>
                    <a:pt x="93" y="231"/>
                  </a:lnTo>
                  <a:lnTo>
                    <a:pt x="95" y="236"/>
                  </a:lnTo>
                  <a:lnTo>
                    <a:pt x="98" y="242"/>
                  </a:lnTo>
                  <a:lnTo>
                    <a:pt x="100" y="249"/>
                  </a:lnTo>
                  <a:lnTo>
                    <a:pt x="103" y="256"/>
                  </a:lnTo>
                  <a:lnTo>
                    <a:pt x="108" y="262"/>
                  </a:lnTo>
                  <a:lnTo>
                    <a:pt x="113" y="269"/>
                  </a:lnTo>
                  <a:lnTo>
                    <a:pt x="120" y="276"/>
                  </a:lnTo>
                  <a:lnTo>
                    <a:pt x="127" y="284"/>
                  </a:lnTo>
                  <a:lnTo>
                    <a:pt x="133" y="291"/>
                  </a:lnTo>
                  <a:lnTo>
                    <a:pt x="142" y="299"/>
                  </a:lnTo>
                  <a:lnTo>
                    <a:pt x="152" y="308"/>
                  </a:lnTo>
                  <a:lnTo>
                    <a:pt x="162" y="316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6"/>
            <p:cNvSpPr>
              <a:spLocks/>
            </p:cNvSpPr>
            <p:nvPr/>
          </p:nvSpPr>
          <p:spPr bwMode="auto">
            <a:xfrm>
              <a:off x="6198451" y="4951767"/>
              <a:ext cx="180215" cy="153713"/>
            </a:xfrm>
            <a:custGeom>
              <a:avLst/>
              <a:gdLst>
                <a:gd name="T0" fmla="*/ 61 w 61"/>
                <a:gd name="T1" fmla="*/ 17 h 52"/>
                <a:gd name="T2" fmla="*/ 39 w 61"/>
                <a:gd name="T3" fmla="*/ 9 h 52"/>
                <a:gd name="T4" fmla="*/ 22 w 61"/>
                <a:gd name="T5" fmla="*/ 20 h 52"/>
                <a:gd name="T6" fmla="*/ 18 w 61"/>
                <a:gd name="T7" fmla="*/ 24 h 52"/>
                <a:gd name="T8" fmla="*/ 7 w 61"/>
                <a:gd name="T9" fmla="*/ 33 h 52"/>
                <a:gd name="T10" fmla="*/ 61 w 61"/>
                <a:gd name="T1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2">
                  <a:moveTo>
                    <a:pt x="61" y="17"/>
                  </a:moveTo>
                  <a:cubicBezTo>
                    <a:pt x="55" y="0"/>
                    <a:pt x="40" y="0"/>
                    <a:pt x="39" y="9"/>
                  </a:cubicBezTo>
                  <a:cubicBezTo>
                    <a:pt x="38" y="19"/>
                    <a:pt x="24" y="5"/>
                    <a:pt x="22" y="20"/>
                  </a:cubicBezTo>
                  <a:cubicBezTo>
                    <a:pt x="21" y="22"/>
                    <a:pt x="21" y="25"/>
                    <a:pt x="18" y="24"/>
                  </a:cubicBezTo>
                  <a:cubicBezTo>
                    <a:pt x="13" y="21"/>
                    <a:pt x="0" y="21"/>
                    <a:pt x="7" y="33"/>
                  </a:cubicBezTo>
                  <a:cubicBezTo>
                    <a:pt x="18" y="52"/>
                    <a:pt x="56" y="36"/>
                    <a:pt x="61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7"/>
            <p:cNvSpPr>
              <a:spLocks/>
            </p:cNvSpPr>
            <p:nvPr/>
          </p:nvSpPr>
          <p:spPr bwMode="auto">
            <a:xfrm>
              <a:off x="7076558" y="4100162"/>
              <a:ext cx="416968" cy="236753"/>
            </a:xfrm>
            <a:custGeom>
              <a:avLst/>
              <a:gdLst>
                <a:gd name="T0" fmla="*/ 131 w 141"/>
                <a:gd name="T1" fmla="*/ 9 h 80"/>
                <a:gd name="T2" fmla="*/ 83 w 141"/>
                <a:gd name="T3" fmla="*/ 75 h 80"/>
                <a:gd name="T4" fmla="*/ 16 w 141"/>
                <a:gd name="T5" fmla="*/ 26 h 80"/>
                <a:gd name="T6" fmla="*/ 72 w 141"/>
                <a:gd name="T7" fmla="*/ 15 h 80"/>
                <a:gd name="T8" fmla="*/ 131 w 141"/>
                <a:gd name="T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0">
                  <a:moveTo>
                    <a:pt x="131" y="9"/>
                  </a:moveTo>
                  <a:cubicBezTo>
                    <a:pt x="141" y="17"/>
                    <a:pt x="124" y="71"/>
                    <a:pt x="83" y="75"/>
                  </a:cubicBezTo>
                  <a:cubicBezTo>
                    <a:pt x="41" y="80"/>
                    <a:pt x="0" y="39"/>
                    <a:pt x="16" y="26"/>
                  </a:cubicBezTo>
                  <a:cubicBezTo>
                    <a:pt x="23" y="21"/>
                    <a:pt x="34" y="21"/>
                    <a:pt x="72" y="15"/>
                  </a:cubicBezTo>
                  <a:cubicBezTo>
                    <a:pt x="110" y="9"/>
                    <a:pt x="120" y="0"/>
                    <a:pt x="131" y="9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/>
            <p:cNvSpPr>
              <a:spLocks/>
            </p:cNvSpPr>
            <p:nvPr/>
          </p:nvSpPr>
          <p:spPr bwMode="auto">
            <a:xfrm>
              <a:off x="4763797" y="3646200"/>
              <a:ext cx="1053021" cy="567039"/>
            </a:xfrm>
            <a:custGeom>
              <a:avLst/>
              <a:gdLst>
                <a:gd name="connsiteX0" fmla="*/ 568331 w 1053021"/>
                <a:gd name="connsiteY0" fmla="*/ 826 h 567039"/>
                <a:gd name="connsiteX1" fmla="*/ 1044187 w 1053021"/>
                <a:gd name="connsiteY1" fmla="*/ 197109 h 567039"/>
                <a:gd name="connsiteX2" fmla="*/ 1042294 w 1053021"/>
                <a:gd name="connsiteY2" fmla="*/ 198366 h 567039"/>
                <a:gd name="connsiteX3" fmla="*/ 1053021 w 1053021"/>
                <a:gd name="connsiteY3" fmla="*/ 206019 h 567039"/>
                <a:gd name="connsiteX4" fmla="*/ 896289 w 1053021"/>
                <a:gd name="connsiteY4" fmla="*/ 379756 h 567039"/>
                <a:gd name="connsiteX5" fmla="*/ 902905 w 1053021"/>
                <a:gd name="connsiteY5" fmla="*/ 308482 h 567039"/>
                <a:gd name="connsiteX6" fmla="*/ 899940 w 1053021"/>
                <a:gd name="connsiteY6" fmla="*/ 290920 h 567039"/>
                <a:gd name="connsiteX7" fmla="*/ 815688 w 1053021"/>
                <a:gd name="connsiteY7" fmla="*/ 340171 h 567039"/>
                <a:gd name="connsiteX8" fmla="*/ 361322 w 1053021"/>
                <a:gd name="connsiteY8" fmla="*/ 480465 h 567039"/>
                <a:gd name="connsiteX9" fmla="*/ 431045 w 1053021"/>
                <a:gd name="connsiteY9" fmla="*/ 393588 h 567039"/>
                <a:gd name="connsiteX10" fmla="*/ 432550 w 1053021"/>
                <a:gd name="connsiteY10" fmla="*/ 385909 h 567039"/>
                <a:gd name="connsiteX11" fmla="*/ 342855 w 1053021"/>
                <a:gd name="connsiteY11" fmla="*/ 428798 h 567039"/>
                <a:gd name="connsiteX12" fmla="*/ 0 w 1053021"/>
                <a:gd name="connsiteY12" fmla="*/ 567039 h 567039"/>
                <a:gd name="connsiteX13" fmla="*/ 365112 w 1053021"/>
                <a:gd name="connsiteY13" fmla="*/ 37973 h 567039"/>
                <a:gd name="connsiteX14" fmla="*/ 407081 w 1053021"/>
                <a:gd name="connsiteY14" fmla="*/ 27619 h 567039"/>
                <a:gd name="connsiteX15" fmla="*/ 431082 w 1053021"/>
                <a:gd name="connsiteY15" fmla="*/ 19151 h 567039"/>
                <a:gd name="connsiteX16" fmla="*/ 476683 w 1053021"/>
                <a:gd name="connsiteY16" fmla="*/ 10448 h 567039"/>
                <a:gd name="connsiteX17" fmla="*/ 488134 w 1053021"/>
                <a:gd name="connsiteY17" fmla="*/ 7623 h 567039"/>
                <a:gd name="connsiteX18" fmla="*/ 500025 w 1053021"/>
                <a:gd name="connsiteY18" fmla="*/ 7135 h 56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3021" h="567039">
                  <a:moveTo>
                    <a:pt x="568331" y="826"/>
                  </a:moveTo>
                  <a:cubicBezTo>
                    <a:pt x="749960" y="-7568"/>
                    <a:pt x="899337" y="47315"/>
                    <a:pt x="1044187" y="197109"/>
                  </a:cubicBezTo>
                  <a:lnTo>
                    <a:pt x="1042294" y="198366"/>
                  </a:lnTo>
                  <a:lnTo>
                    <a:pt x="1053021" y="206019"/>
                  </a:lnTo>
                  <a:cubicBezTo>
                    <a:pt x="996834" y="285526"/>
                    <a:pt x="943604" y="338531"/>
                    <a:pt x="896289" y="379756"/>
                  </a:cubicBezTo>
                  <a:cubicBezTo>
                    <a:pt x="901556" y="353254"/>
                    <a:pt x="903575" y="329625"/>
                    <a:pt x="902905" y="308482"/>
                  </a:cubicBezTo>
                  <a:lnTo>
                    <a:pt x="899940" y="290920"/>
                  </a:lnTo>
                  <a:lnTo>
                    <a:pt x="815688" y="340171"/>
                  </a:lnTo>
                  <a:cubicBezTo>
                    <a:pt x="610190" y="451687"/>
                    <a:pt x="469959" y="476038"/>
                    <a:pt x="361322" y="480465"/>
                  </a:cubicBezTo>
                  <a:cubicBezTo>
                    <a:pt x="395687" y="450580"/>
                    <a:pt x="417858" y="421571"/>
                    <a:pt x="431045" y="393588"/>
                  </a:cubicBezTo>
                  <a:lnTo>
                    <a:pt x="432550" y="385909"/>
                  </a:lnTo>
                  <a:lnTo>
                    <a:pt x="342855" y="428798"/>
                  </a:lnTo>
                  <a:cubicBezTo>
                    <a:pt x="200800" y="492672"/>
                    <a:pt x="68782" y="544840"/>
                    <a:pt x="0" y="567039"/>
                  </a:cubicBezTo>
                  <a:cubicBezTo>
                    <a:pt x="15531" y="393517"/>
                    <a:pt x="103543" y="133880"/>
                    <a:pt x="365112" y="37973"/>
                  </a:cubicBezTo>
                  <a:lnTo>
                    <a:pt x="407081" y="27619"/>
                  </a:lnTo>
                  <a:lnTo>
                    <a:pt x="431082" y="19151"/>
                  </a:lnTo>
                  <a:lnTo>
                    <a:pt x="476683" y="10448"/>
                  </a:lnTo>
                  <a:lnTo>
                    <a:pt x="488134" y="7623"/>
                  </a:lnTo>
                  <a:lnTo>
                    <a:pt x="500025" y="71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100"/>
            <p:cNvSpPr>
              <a:spLocks/>
            </p:cNvSpPr>
            <p:nvPr/>
          </p:nvSpPr>
          <p:spPr bwMode="auto">
            <a:xfrm>
              <a:off x="6472307" y="4849292"/>
              <a:ext cx="323327" cy="263255"/>
            </a:xfrm>
            <a:custGeom>
              <a:avLst/>
              <a:gdLst>
                <a:gd name="T0" fmla="*/ 51 w 109"/>
                <a:gd name="T1" fmla="*/ 19 h 89"/>
                <a:gd name="T2" fmla="*/ 87 w 109"/>
                <a:gd name="T3" fmla="*/ 35 h 89"/>
                <a:gd name="T4" fmla="*/ 75 w 109"/>
                <a:gd name="T5" fmla="*/ 46 h 89"/>
                <a:gd name="T6" fmla="*/ 66 w 109"/>
                <a:gd name="T7" fmla="*/ 64 h 89"/>
                <a:gd name="T8" fmla="*/ 49 w 109"/>
                <a:gd name="T9" fmla="*/ 75 h 89"/>
                <a:gd name="T10" fmla="*/ 31 w 109"/>
                <a:gd name="T11" fmla="*/ 74 h 89"/>
                <a:gd name="T12" fmla="*/ 6 w 109"/>
                <a:gd name="T13" fmla="*/ 34 h 89"/>
                <a:gd name="T14" fmla="*/ 25 w 109"/>
                <a:gd name="T15" fmla="*/ 1 h 89"/>
                <a:gd name="T16" fmla="*/ 51 w 109"/>
                <a:gd name="T17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9">
                  <a:moveTo>
                    <a:pt x="51" y="19"/>
                  </a:moveTo>
                  <a:cubicBezTo>
                    <a:pt x="63" y="20"/>
                    <a:pt x="109" y="23"/>
                    <a:pt x="87" y="35"/>
                  </a:cubicBezTo>
                  <a:cubicBezTo>
                    <a:pt x="82" y="38"/>
                    <a:pt x="66" y="30"/>
                    <a:pt x="75" y="46"/>
                  </a:cubicBezTo>
                  <a:cubicBezTo>
                    <a:pt x="90" y="65"/>
                    <a:pt x="69" y="69"/>
                    <a:pt x="66" y="64"/>
                  </a:cubicBezTo>
                  <a:cubicBezTo>
                    <a:pt x="70" y="73"/>
                    <a:pt x="60" y="84"/>
                    <a:pt x="49" y="75"/>
                  </a:cubicBezTo>
                  <a:cubicBezTo>
                    <a:pt x="50" y="82"/>
                    <a:pt x="39" y="89"/>
                    <a:pt x="31" y="74"/>
                  </a:cubicBezTo>
                  <a:cubicBezTo>
                    <a:pt x="22" y="57"/>
                    <a:pt x="18" y="52"/>
                    <a:pt x="6" y="34"/>
                  </a:cubicBezTo>
                  <a:cubicBezTo>
                    <a:pt x="0" y="25"/>
                    <a:pt x="14" y="3"/>
                    <a:pt x="25" y="1"/>
                  </a:cubicBezTo>
                  <a:cubicBezTo>
                    <a:pt x="34" y="0"/>
                    <a:pt x="38" y="17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1"/>
            <p:cNvSpPr>
              <a:spLocks/>
            </p:cNvSpPr>
            <p:nvPr/>
          </p:nvSpPr>
          <p:spPr bwMode="auto">
            <a:xfrm>
              <a:off x="6316827" y="4319248"/>
              <a:ext cx="326861" cy="703192"/>
            </a:xfrm>
            <a:custGeom>
              <a:avLst/>
              <a:gdLst>
                <a:gd name="T0" fmla="*/ 120 w 185"/>
                <a:gd name="T1" fmla="*/ 398 h 398"/>
                <a:gd name="T2" fmla="*/ 95 w 185"/>
                <a:gd name="T3" fmla="*/ 378 h 398"/>
                <a:gd name="T4" fmla="*/ 70 w 185"/>
                <a:gd name="T5" fmla="*/ 358 h 398"/>
                <a:gd name="T6" fmla="*/ 50 w 185"/>
                <a:gd name="T7" fmla="*/ 336 h 398"/>
                <a:gd name="T8" fmla="*/ 33 w 185"/>
                <a:gd name="T9" fmla="*/ 313 h 398"/>
                <a:gd name="T10" fmla="*/ 18 w 185"/>
                <a:gd name="T11" fmla="*/ 290 h 398"/>
                <a:gd name="T12" fmla="*/ 8 w 185"/>
                <a:gd name="T13" fmla="*/ 265 h 398"/>
                <a:gd name="T14" fmla="*/ 1 w 185"/>
                <a:gd name="T15" fmla="*/ 238 h 398"/>
                <a:gd name="T16" fmla="*/ 0 w 185"/>
                <a:gd name="T17" fmla="*/ 209 h 398"/>
                <a:gd name="T18" fmla="*/ 3 w 185"/>
                <a:gd name="T19" fmla="*/ 183 h 398"/>
                <a:gd name="T20" fmla="*/ 10 w 185"/>
                <a:gd name="T21" fmla="*/ 156 h 398"/>
                <a:gd name="T22" fmla="*/ 20 w 185"/>
                <a:gd name="T23" fmla="*/ 129 h 398"/>
                <a:gd name="T24" fmla="*/ 35 w 185"/>
                <a:gd name="T25" fmla="*/ 104 h 398"/>
                <a:gd name="T26" fmla="*/ 52 w 185"/>
                <a:gd name="T27" fmla="*/ 79 h 398"/>
                <a:gd name="T28" fmla="*/ 72 w 185"/>
                <a:gd name="T29" fmla="*/ 52 h 398"/>
                <a:gd name="T30" fmla="*/ 93 w 185"/>
                <a:gd name="T31" fmla="*/ 25 h 398"/>
                <a:gd name="T32" fmla="*/ 120 w 185"/>
                <a:gd name="T33" fmla="*/ 0 h 398"/>
                <a:gd name="T34" fmla="*/ 174 w 185"/>
                <a:gd name="T35" fmla="*/ 77 h 398"/>
                <a:gd name="T36" fmla="*/ 152 w 185"/>
                <a:gd name="T37" fmla="*/ 101 h 398"/>
                <a:gd name="T38" fmla="*/ 134 w 185"/>
                <a:gd name="T39" fmla="*/ 122 h 398"/>
                <a:gd name="T40" fmla="*/ 120 w 185"/>
                <a:gd name="T41" fmla="*/ 142 h 398"/>
                <a:gd name="T42" fmla="*/ 108 w 185"/>
                <a:gd name="T43" fmla="*/ 161 h 398"/>
                <a:gd name="T44" fmla="*/ 100 w 185"/>
                <a:gd name="T45" fmla="*/ 177 h 398"/>
                <a:gd name="T46" fmla="*/ 95 w 185"/>
                <a:gd name="T47" fmla="*/ 193 h 398"/>
                <a:gd name="T48" fmla="*/ 93 w 185"/>
                <a:gd name="T49" fmla="*/ 206 h 398"/>
                <a:gd name="T50" fmla="*/ 93 w 185"/>
                <a:gd name="T51" fmla="*/ 218 h 398"/>
                <a:gd name="T52" fmla="*/ 95 w 185"/>
                <a:gd name="T53" fmla="*/ 229 h 398"/>
                <a:gd name="T54" fmla="*/ 98 w 185"/>
                <a:gd name="T55" fmla="*/ 241 h 398"/>
                <a:gd name="T56" fmla="*/ 105 w 185"/>
                <a:gd name="T57" fmla="*/ 254 h 398"/>
                <a:gd name="T58" fmla="*/ 114 w 185"/>
                <a:gd name="T59" fmla="*/ 268 h 398"/>
                <a:gd name="T60" fmla="*/ 127 w 185"/>
                <a:gd name="T61" fmla="*/ 283 h 398"/>
                <a:gd name="T62" fmla="*/ 144 w 185"/>
                <a:gd name="T63" fmla="*/ 298 h 398"/>
                <a:gd name="T64" fmla="*/ 164 w 185"/>
                <a:gd name="T65" fmla="*/ 3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398">
                  <a:moveTo>
                    <a:pt x="175" y="323"/>
                  </a:moveTo>
                  <a:lnTo>
                    <a:pt x="120" y="398"/>
                  </a:lnTo>
                  <a:lnTo>
                    <a:pt x="107" y="388"/>
                  </a:lnTo>
                  <a:lnTo>
                    <a:pt x="95" y="378"/>
                  </a:lnTo>
                  <a:lnTo>
                    <a:pt x="82" y="368"/>
                  </a:lnTo>
                  <a:lnTo>
                    <a:pt x="70" y="358"/>
                  </a:lnTo>
                  <a:lnTo>
                    <a:pt x="60" y="347"/>
                  </a:lnTo>
                  <a:lnTo>
                    <a:pt x="50" y="336"/>
                  </a:lnTo>
                  <a:lnTo>
                    <a:pt x="42" y="325"/>
                  </a:lnTo>
                  <a:lnTo>
                    <a:pt x="33" y="313"/>
                  </a:lnTo>
                  <a:lnTo>
                    <a:pt x="25" y="301"/>
                  </a:lnTo>
                  <a:lnTo>
                    <a:pt x="18" y="290"/>
                  </a:lnTo>
                  <a:lnTo>
                    <a:pt x="13" y="276"/>
                  </a:lnTo>
                  <a:lnTo>
                    <a:pt x="8" y="265"/>
                  </a:lnTo>
                  <a:lnTo>
                    <a:pt x="5" y="251"/>
                  </a:lnTo>
                  <a:lnTo>
                    <a:pt x="1" y="238"/>
                  </a:lnTo>
                  <a:lnTo>
                    <a:pt x="0" y="224"/>
                  </a:lnTo>
                  <a:lnTo>
                    <a:pt x="0" y="209"/>
                  </a:lnTo>
                  <a:lnTo>
                    <a:pt x="1" y="196"/>
                  </a:lnTo>
                  <a:lnTo>
                    <a:pt x="3" y="183"/>
                  </a:lnTo>
                  <a:lnTo>
                    <a:pt x="6" y="169"/>
                  </a:lnTo>
                  <a:lnTo>
                    <a:pt x="10" y="156"/>
                  </a:lnTo>
                  <a:lnTo>
                    <a:pt x="15" y="142"/>
                  </a:lnTo>
                  <a:lnTo>
                    <a:pt x="20" y="129"/>
                  </a:lnTo>
                  <a:lnTo>
                    <a:pt x="26" y="117"/>
                  </a:lnTo>
                  <a:lnTo>
                    <a:pt x="35" y="104"/>
                  </a:lnTo>
                  <a:lnTo>
                    <a:pt x="42" y="90"/>
                  </a:lnTo>
                  <a:lnTo>
                    <a:pt x="52" y="79"/>
                  </a:lnTo>
                  <a:lnTo>
                    <a:pt x="60" y="65"/>
                  </a:lnTo>
                  <a:lnTo>
                    <a:pt x="72" y="52"/>
                  </a:lnTo>
                  <a:lnTo>
                    <a:pt x="82" y="39"/>
                  </a:lnTo>
                  <a:lnTo>
                    <a:pt x="93" y="25"/>
                  </a:lnTo>
                  <a:lnTo>
                    <a:pt x="107" y="13"/>
                  </a:lnTo>
                  <a:lnTo>
                    <a:pt x="120" y="0"/>
                  </a:lnTo>
                  <a:lnTo>
                    <a:pt x="185" y="65"/>
                  </a:lnTo>
                  <a:lnTo>
                    <a:pt x="174" y="77"/>
                  </a:lnTo>
                  <a:lnTo>
                    <a:pt x="162" y="89"/>
                  </a:lnTo>
                  <a:lnTo>
                    <a:pt x="152" y="101"/>
                  </a:lnTo>
                  <a:lnTo>
                    <a:pt x="142" y="111"/>
                  </a:lnTo>
                  <a:lnTo>
                    <a:pt x="134" y="122"/>
                  </a:lnTo>
                  <a:lnTo>
                    <a:pt x="127" y="132"/>
                  </a:lnTo>
                  <a:lnTo>
                    <a:pt x="120" y="142"/>
                  </a:lnTo>
                  <a:lnTo>
                    <a:pt x="114" y="151"/>
                  </a:lnTo>
                  <a:lnTo>
                    <a:pt x="108" y="161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8" y="184"/>
                  </a:lnTo>
                  <a:lnTo>
                    <a:pt x="95" y="193"/>
                  </a:lnTo>
                  <a:lnTo>
                    <a:pt x="93" y="199"/>
                  </a:lnTo>
                  <a:lnTo>
                    <a:pt x="93" y="206"/>
                  </a:lnTo>
                  <a:lnTo>
                    <a:pt x="93" y="213"/>
                  </a:lnTo>
                  <a:lnTo>
                    <a:pt x="93" y="218"/>
                  </a:lnTo>
                  <a:lnTo>
                    <a:pt x="93" y="224"/>
                  </a:lnTo>
                  <a:lnTo>
                    <a:pt x="95" y="229"/>
                  </a:lnTo>
                  <a:lnTo>
                    <a:pt x="97" y="236"/>
                  </a:lnTo>
                  <a:lnTo>
                    <a:pt x="98" y="241"/>
                  </a:lnTo>
                  <a:lnTo>
                    <a:pt x="102" y="248"/>
                  </a:lnTo>
                  <a:lnTo>
                    <a:pt x="105" y="254"/>
                  </a:lnTo>
                  <a:lnTo>
                    <a:pt x="108" y="261"/>
                  </a:lnTo>
                  <a:lnTo>
                    <a:pt x="114" y="268"/>
                  </a:lnTo>
                  <a:lnTo>
                    <a:pt x="120" y="276"/>
                  </a:lnTo>
                  <a:lnTo>
                    <a:pt x="127" y="283"/>
                  </a:lnTo>
                  <a:lnTo>
                    <a:pt x="135" y="291"/>
                  </a:lnTo>
                  <a:lnTo>
                    <a:pt x="144" y="298"/>
                  </a:lnTo>
                  <a:lnTo>
                    <a:pt x="152" y="306"/>
                  </a:lnTo>
                  <a:lnTo>
                    <a:pt x="164" y="315"/>
                  </a:lnTo>
                  <a:lnTo>
                    <a:pt x="175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2"/>
            <p:cNvSpPr>
              <a:spLocks/>
            </p:cNvSpPr>
            <p:nvPr/>
          </p:nvSpPr>
          <p:spPr bwMode="auto">
            <a:xfrm>
              <a:off x="8355732" y="4623140"/>
              <a:ext cx="1100726" cy="500009"/>
            </a:xfrm>
            <a:custGeom>
              <a:avLst/>
              <a:gdLst>
                <a:gd name="T0" fmla="*/ 0 w 623"/>
                <a:gd name="T1" fmla="*/ 54 h 283"/>
                <a:gd name="T2" fmla="*/ 623 w 623"/>
                <a:gd name="T3" fmla="*/ 0 h 283"/>
                <a:gd name="T4" fmla="*/ 10 w 623"/>
                <a:gd name="T5" fmla="*/ 283 h 283"/>
                <a:gd name="T6" fmla="*/ 0 w 623"/>
                <a:gd name="T7" fmla="*/ 5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3" h="283">
                  <a:moveTo>
                    <a:pt x="0" y="54"/>
                  </a:moveTo>
                  <a:lnTo>
                    <a:pt x="623" y="0"/>
                  </a:lnTo>
                  <a:lnTo>
                    <a:pt x="10" y="28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3"/>
            <p:cNvSpPr>
              <a:spLocks/>
            </p:cNvSpPr>
            <p:nvPr/>
          </p:nvSpPr>
          <p:spPr bwMode="auto">
            <a:xfrm>
              <a:off x="8276225" y="4524198"/>
              <a:ext cx="88341" cy="392233"/>
            </a:xfrm>
            <a:custGeom>
              <a:avLst/>
              <a:gdLst>
                <a:gd name="T0" fmla="*/ 39 w 50"/>
                <a:gd name="T1" fmla="*/ 0 h 222"/>
                <a:gd name="T2" fmla="*/ 50 w 50"/>
                <a:gd name="T3" fmla="*/ 220 h 222"/>
                <a:gd name="T4" fmla="*/ 10 w 50"/>
                <a:gd name="T5" fmla="*/ 222 h 222"/>
                <a:gd name="T6" fmla="*/ 0 w 50"/>
                <a:gd name="T7" fmla="*/ 1 h 222"/>
                <a:gd name="T8" fmla="*/ 39 w 50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2">
                  <a:moveTo>
                    <a:pt x="39" y="0"/>
                  </a:moveTo>
                  <a:lnTo>
                    <a:pt x="50" y="220"/>
                  </a:lnTo>
                  <a:lnTo>
                    <a:pt x="10" y="222"/>
                  </a:lnTo>
                  <a:lnTo>
                    <a:pt x="0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4207514" y="1969049"/>
            <a:ext cx="2127295" cy="42527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2400" dirty="0">
                <a:solidFill>
                  <a:schemeClr val="accent2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Рандомайзер</a:t>
            </a:r>
            <a:endParaRPr lang="id-ID" sz="2400" dirty="0">
              <a:solidFill>
                <a:schemeClr val="accent2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65235" y="1955714"/>
            <a:ext cx="1858866" cy="43976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2400" dirty="0">
                <a:solidFill>
                  <a:schemeClr val="accent1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Хроновизор</a:t>
            </a:r>
            <a:endParaRPr lang="id-ID" sz="2400" dirty="0">
              <a:solidFill>
                <a:schemeClr val="accent1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7237091" y="1956862"/>
            <a:ext cx="1579594" cy="43746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2400" dirty="0">
                <a:solidFill>
                  <a:schemeClr val="accent3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Рассылка</a:t>
            </a:r>
            <a:endParaRPr lang="id-ID" sz="2400" dirty="0">
              <a:solidFill>
                <a:schemeClr val="accent3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1778696" y="133816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203798" y="754809"/>
            <a:ext cx="7784405" cy="796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Целью проекта является IT-обеспечение учебного процесса и улучшение его качества.</a:t>
            </a:r>
            <a:endParaRPr lang="en-US" sz="20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185FD663-2682-424C-894C-96C4E8F26598}"/>
              </a:ext>
            </a:extLst>
          </p:cNvPr>
          <p:cNvGrpSpPr/>
          <p:nvPr/>
        </p:nvGrpSpPr>
        <p:grpSpPr>
          <a:xfrm>
            <a:off x="6666637" y="1890368"/>
            <a:ext cx="570454" cy="570454"/>
            <a:chOff x="7816712" y="3081405"/>
            <a:chExt cx="570454" cy="570454"/>
          </a:xfrm>
        </p:grpSpPr>
        <p:sp>
          <p:nvSpPr>
            <p:cNvPr id="116" name="Oval 115"/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F9BB230D-B405-4F41-87E5-4834B577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20049" y="3160963"/>
              <a:ext cx="393890" cy="393890"/>
            </a:xfrm>
            <a:prstGeom prst="rect">
              <a:avLst/>
            </a:prstGeom>
          </p:spPr>
        </p:pic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8AF29D86-ED49-4D1F-8C8C-409388C0F706}"/>
              </a:ext>
            </a:extLst>
          </p:cNvPr>
          <p:cNvGrpSpPr/>
          <p:nvPr/>
        </p:nvGrpSpPr>
        <p:grpSpPr>
          <a:xfrm>
            <a:off x="3594581" y="1890368"/>
            <a:ext cx="570454" cy="570454"/>
            <a:chOff x="4593825" y="3111498"/>
            <a:chExt cx="570454" cy="570454"/>
          </a:xfrm>
        </p:grpSpPr>
        <p:sp>
          <p:nvSpPr>
            <p:cNvPr id="100" name="Oval 99"/>
            <p:cNvSpPr/>
            <p:nvPr/>
          </p:nvSpPr>
          <p:spPr>
            <a:xfrm flipH="1">
              <a:off x="4593825" y="3111498"/>
              <a:ext cx="570454" cy="5704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B6641524-90B7-4AC8-8649-78DDA816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9265" y="3164773"/>
              <a:ext cx="452638" cy="452638"/>
            </a:xfrm>
            <a:prstGeom prst="rect">
              <a:avLst/>
            </a:prstGeom>
          </p:spPr>
        </p:pic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F47707C7-5681-4BA8-B950-BF88A39069AA}"/>
              </a:ext>
            </a:extLst>
          </p:cNvPr>
          <p:cNvGrpSpPr/>
          <p:nvPr/>
        </p:nvGrpSpPr>
        <p:grpSpPr>
          <a:xfrm>
            <a:off x="739341" y="1890368"/>
            <a:ext cx="570454" cy="570454"/>
            <a:chOff x="1370937" y="3067956"/>
            <a:chExt cx="570454" cy="570454"/>
          </a:xfrm>
        </p:grpSpPr>
        <p:sp>
          <p:nvSpPr>
            <p:cNvPr id="108" name="Oval 107"/>
            <p:cNvSpPr/>
            <p:nvPr/>
          </p:nvSpPr>
          <p:spPr>
            <a:xfrm flipH="1">
              <a:off x="1370937" y="3067956"/>
              <a:ext cx="570454" cy="570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112" name="Рисунок 111">
              <a:extLst>
                <a:ext uri="{FF2B5EF4-FFF2-40B4-BE49-F238E27FC236}">
                  <a16:creationId xmlns:a16="http://schemas.microsoft.com/office/drawing/2014/main" id="{1567F07B-00DD-4180-8DB0-D09E9483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424" y="3119633"/>
              <a:ext cx="459480" cy="459480"/>
            </a:xfrm>
            <a:prstGeom prst="rect">
              <a:avLst/>
            </a:prstGeom>
          </p:spPr>
        </p:pic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1312DFE5-3750-4C89-9604-FD67A0FCB325}"/>
              </a:ext>
            </a:extLst>
          </p:cNvPr>
          <p:cNvSpPr txBox="1"/>
          <p:nvPr/>
        </p:nvSpPr>
        <p:spPr>
          <a:xfrm>
            <a:off x="9705916" y="1949001"/>
            <a:ext cx="1907795" cy="4531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ru-RU" sz="2400" dirty="0">
                <a:solidFill>
                  <a:srgbClr val="00B050"/>
                </a:solidFill>
                <a:latin typeface="Arial" panose="020B0604020202020204" pitchFamily="34" charset="0"/>
                <a:ea typeface="Lato" panose="020F0502020204030203" pitchFamily="34" charset="0"/>
                <a:cs typeface="Arial" panose="020B0604020202020204" pitchFamily="34" charset="0"/>
              </a:rPr>
              <a:t>Расписание</a:t>
            </a:r>
            <a:endParaRPr lang="id-ID" sz="2400" dirty="0">
              <a:solidFill>
                <a:srgbClr val="00B050"/>
              </a:solidFill>
              <a:latin typeface="Arial" panose="020B0604020202020204" pitchFamily="34" charset="0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9D1E75D9-D3FC-45FE-AD92-627E3FAEEC22}"/>
              </a:ext>
            </a:extLst>
          </p:cNvPr>
          <p:cNvGrpSpPr/>
          <p:nvPr/>
        </p:nvGrpSpPr>
        <p:grpSpPr>
          <a:xfrm>
            <a:off x="9135463" y="1890368"/>
            <a:ext cx="570454" cy="570454"/>
            <a:chOff x="7816712" y="3081405"/>
            <a:chExt cx="570454" cy="570454"/>
          </a:xfrm>
          <a:solidFill>
            <a:srgbClr val="00B050"/>
          </a:solidFill>
        </p:grpSpPr>
        <p:sp>
          <p:nvSpPr>
            <p:cNvPr id="115" name="Oval 115">
              <a:extLst>
                <a:ext uri="{FF2B5EF4-FFF2-40B4-BE49-F238E27FC236}">
                  <a16:creationId xmlns:a16="http://schemas.microsoft.com/office/drawing/2014/main" id="{37EB3197-504F-4C4A-B7F6-DD07B0F8393F}"/>
                </a:ext>
              </a:extLst>
            </p:cNvPr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4114779D-B639-4680-8C30-F923F3DF0A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7920049" y="3160963"/>
              <a:ext cx="393890" cy="393890"/>
            </a:xfrm>
            <a:prstGeom prst="rect">
              <a:avLst/>
            </a:prstGeom>
          </p:spPr>
        </p:pic>
      </p:grpSp>
      <p:sp>
        <p:nvSpPr>
          <p:cNvPr id="118" name="Text Placeholder 4">
            <a:extLst>
              <a:ext uri="{FF2B5EF4-FFF2-40B4-BE49-F238E27FC236}">
                <a16:creationId xmlns:a16="http://schemas.microsoft.com/office/drawing/2014/main" id="{CBEF989B-9B7D-47C3-9F67-B2F9D230FC5C}"/>
              </a:ext>
            </a:extLst>
          </p:cNvPr>
          <p:cNvSpPr txBox="1">
            <a:spLocks/>
          </p:cNvSpPr>
          <p:nvPr/>
        </p:nvSpPr>
        <p:spPr>
          <a:xfrm flipH="1">
            <a:off x="1365235" y="3416755"/>
            <a:ext cx="3885494" cy="8757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2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Портал Школьный Центр Функций </a:t>
            </a: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SchoolZum</a:t>
            </a:r>
          </a:p>
        </p:txBody>
      </p:sp>
      <p:sp>
        <p:nvSpPr>
          <p:cNvPr id="119" name="Text Placeholder 4">
            <a:extLst>
              <a:ext uri="{FF2B5EF4-FFF2-40B4-BE49-F238E27FC236}">
                <a16:creationId xmlns:a16="http://schemas.microsoft.com/office/drawing/2014/main" id="{830C0CAD-3AA9-4137-A9FE-7791ACF34B0F}"/>
              </a:ext>
            </a:extLst>
          </p:cNvPr>
          <p:cNvSpPr txBox="1">
            <a:spLocks/>
          </p:cNvSpPr>
          <p:nvPr/>
        </p:nvSpPr>
        <p:spPr>
          <a:xfrm flipH="1">
            <a:off x="7263488" y="3676213"/>
            <a:ext cx="2982551" cy="3994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en-US" sz="22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SchoolZum Mobile</a:t>
            </a:r>
          </a:p>
        </p:txBody>
      </p:sp>
      <p:sp>
        <p:nvSpPr>
          <p:cNvPr id="125" name="Text Placeholder 4">
            <a:extLst>
              <a:ext uri="{FF2B5EF4-FFF2-40B4-BE49-F238E27FC236}">
                <a16:creationId xmlns:a16="http://schemas.microsoft.com/office/drawing/2014/main" id="{7FE4EB4D-1AE4-4EC7-9C99-DB92096482B4}"/>
              </a:ext>
            </a:extLst>
          </p:cNvPr>
          <p:cNvSpPr txBox="1">
            <a:spLocks/>
          </p:cNvSpPr>
          <p:nvPr/>
        </p:nvSpPr>
        <p:spPr>
          <a:xfrm flipH="1">
            <a:off x="3511909" y="5389780"/>
            <a:ext cx="5168183" cy="10843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26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Школьная информационная экосистема</a:t>
            </a:r>
            <a:r>
              <a:rPr lang="en-US" sz="2600" dirty="0">
                <a:solidFill>
                  <a:schemeClr val="bg1">
                    <a:lumMod val="85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SchoolZum</a:t>
            </a:r>
          </a:p>
        </p:txBody>
      </p:sp>
      <p:grpSp>
        <p:nvGrpSpPr>
          <p:cNvPr id="185" name="Группа 184">
            <a:extLst>
              <a:ext uri="{FF2B5EF4-FFF2-40B4-BE49-F238E27FC236}">
                <a16:creationId xmlns:a16="http://schemas.microsoft.com/office/drawing/2014/main" id="{51E96A33-05A9-4DB3-AF1A-3E3480E8A403}"/>
              </a:ext>
            </a:extLst>
          </p:cNvPr>
          <p:cNvGrpSpPr/>
          <p:nvPr/>
        </p:nvGrpSpPr>
        <p:grpSpPr>
          <a:xfrm>
            <a:off x="3307982" y="4075693"/>
            <a:ext cx="5446780" cy="1314088"/>
            <a:chOff x="3307982" y="4075693"/>
            <a:chExt cx="5446780" cy="1314088"/>
          </a:xfrm>
        </p:grpSpPr>
        <p:cxnSp>
          <p:nvCxnSpPr>
            <p:cNvPr id="107" name="Соединитель: уступ 106">
              <a:extLst>
                <a:ext uri="{FF2B5EF4-FFF2-40B4-BE49-F238E27FC236}">
                  <a16:creationId xmlns:a16="http://schemas.microsoft.com/office/drawing/2014/main" id="{F991E2D5-774C-40B2-B0FE-97739078FD20}"/>
                </a:ext>
              </a:extLst>
            </p:cNvPr>
            <p:cNvCxnSpPr>
              <a:cxnSpLocks/>
              <a:stCxn id="125" idx="0"/>
              <a:endCxn id="119" idx="2"/>
            </p:cNvCxnSpPr>
            <p:nvPr/>
          </p:nvCxnSpPr>
          <p:spPr>
            <a:xfrm rot="5400000" flipH="1" flipV="1">
              <a:off x="6768337" y="3403355"/>
              <a:ext cx="1314088" cy="2658763"/>
            </a:xfrm>
            <a:prstGeom prst="bentConnector3">
              <a:avLst>
                <a:gd name="adj1" fmla="val 41681"/>
              </a:avLst>
            </a:prstGeom>
            <a:ln w="889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1" name="Соединитель: уступ 130">
              <a:extLst>
                <a:ext uri="{FF2B5EF4-FFF2-40B4-BE49-F238E27FC236}">
                  <a16:creationId xmlns:a16="http://schemas.microsoft.com/office/drawing/2014/main" id="{CBF4AEB3-1431-4AD1-8557-0000AC001122}"/>
                </a:ext>
              </a:extLst>
            </p:cNvPr>
            <p:cNvCxnSpPr>
              <a:cxnSpLocks/>
              <a:stCxn id="125" idx="0"/>
              <a:endCxn id="118" idx="2"/>
            </p:cNvCxnSpPr>
            <p:nvPr/>
          </p:nvCxnSpPr>
          <p:spPr>
            <a:xfrm rot="16200000" flipV="1">
              <a:off x="4153356" y="3447136"/>
              <a:ext cx="1097270" cy="2788018"/>
            </a:xfrm>
            <a:prstGeom prst="bentConnector3">
              <a:avLst>
                <a:gd name="adj1" fmla="val 50000"/>
              </a:avLst>
            </a:prstGeom>
            <a:ln w="88900"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4" name="Группа 183">
            <a:extLst>
              <a:ext uri="{FF2B5EF4-FFF2-40B4-BE49-F238E27FC236}">
                <a16:creationId xmlns:a16="http://schemas.microsoft.com/office/drawing/2014/main" id="{162B3A60-374A-4083-B497-A36737A3BA93}"/>
              </a:ext>
            </a:extLst>
          </p:cNvPr>
          <p:cNvGrpSpPr/>
          <p:nvPr/>
        </p:nvGrpSpPr>
        <p:grpSpPr>
          <a:xfrm>
            <a:off x="2294668" y="2393175"/>
            <a:ext cx="7989304" cy="1023580"/>
            <a:chOff x="2294668" y="2393175"/>
            <a:chExt cx="7989304" cy="1023580"/>
          </a:xfrm>
        </p:grpSpPr>
        <p:cxnSp>
          <p:nvCxnSpPr>
            <p:cNvPr id="144" name="Соединитель: уступ 143">
              <a:extLst>
                <a:ext uri="{FF2B5EF4-FFF2-40B4-BE49-F238E27FC236}">
                  <a16:creationId xmlns:a16="http://schemas.microsoft.com/office/drawing/2014/main" id="{D015C6FB-2CDE-4B7B-B5EA-EC906553D912}"/>
                </a:ext>
              </a:extLst>
            </p:cNvPr>
            <p:cNvCxnSpPr>
              <a:cxnSpLocks/>
              <a:stCxn id="118" idx="0"/>
              <a:endCxn id="105" idx="2"/>
            </p:cNvCxnSpPr>
            <p:nvPr/>
          </p:nvCxnSpPr>
          <p:spPr>
            <a:xfrm rot="16200000" flipV="1">
              <a:off x="2290686" y="2399459"/>
              <a:ext cx="1021278" cy="1013314"/>
            </a:xfrm>
            <a:prstGeom prst="bentConnector3">
              <a:avLst>
                <a:gd name="adj1" fmla="val 50000"/>
              </a:avLst>
            </a:prstGeom>
            <a:ln w="889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7" name="Соединитель: уступ 146">
              <a:extLst>
                <a:ext uri="{FF2B5EF4-FFF2-40B4-BE49-F238E27FC236}">
                  <a16:creationId xmlns:a16="http://schemas.microsoft.com/office/drawing/2014/main" id="{443C2571-CF6D-4244-9ED4-98688D25170D}"/>
                </a:ext>
              </a:extLst>
            </p:cNvPr>
            <p:cNvCxnSpPr>
              <a:cxnSpLocks/>
              <a:stCxn id="118" idx="0"/>
              <a:endCxn id="97" idx="2"/>
            </p:cNvCxnSpPr>
            <p:nvPr/>
          </p:nvCxnSpPr>
          <p:spPr>
            <a:xfrm rot="5400000" flipH="1" flipV="1">
              <a:off x="3778359" y="1923952"/>
              <a:ext cx="1022427" cy="1963180"/>
            </a:xfrm>
            <a:prstGeom prst="bentConnector3">
              <a:avLst>
                <a:gd name="adj1" fmla="val 50000"/>
              </a:avLst>
            </a:prstGeom>
            <a:ln w="889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Соединитель: уступ 150">
              <a:extLst>
                <a:ext uri="{FF2B5EF4-FFF2-40B4-BE49-F238E27FC236}">
                  <a16:creationId xmlns:a16="http://schemas.microsoft.com/office/drawing/2014/main" id="{6D4EEDAE-F6CB-418F-98FA-3A15226437DF}"/>
                </a:ext>
              </a:extLst>
            </p:cNvPr>
            <p:cNvCxnSpPr>
              <a:cxnSpLocks/>
              <a:stCxn id="118" idx="0"/>
              <a:endCxn id="113" idx="2"/>
            </p:cNvCxnSpPr>
            <p:nvPr/>
          </p:nvCxnSpPr>
          <p:spPr>
            <a:xfrm rot="5400000" flipH="1" flipV="1">
              <a:off x="5156222" y="546089"/>
              <a:ext cx="1022426" cy="4718906"/>
            </a:xfrm>
            <a:prstGeom prst="bentConnector3">
              <a:avLst>
                <a:gd name="adj1" fmla="val 50000"/>
              </a:avLst>
            </a:prstGeom>
            <a:ln w="889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Соединитель: уступ 153">
              <a:extLst>
                <a:ext uri="{FF2B5EF4-FFF2-40B4-BE49-F238E27FC236}">
                  <a16:creationId xmlns:a16="http://schemas.microsoft.com/office/drawing/2014/main" id="{7669FCCC-0C7A-445C-A2BA-F9967DA1F74F}"/>
                </a:ext>
              </a:extLst>
            </p:cNvPr>
            <p:cNvCxnSpPr>
              <a:cxnSpLocks/>
              <a:stCxn id="118" idx="0"/>
              <a:endCxn id="169" idx="2"/>
            </p:cNvCxnSpPr>
            <p:nvPr/>
          </p:nvCxnSpPr>
          <p:spPr>
            <a:xfrm rot="5400000" flipH="1" flipV="1">
              <a:off x="6284187" y="-583030"/>
              <a:ext cx="1023580" cy="6975990"/>
            </a:xfrm>
            <a:prstGeom prst="bentConnector3">
              <a:avLst>
                <a:gd name="adj1" fmla="val 50000"/>
              </a:avLst>
            </a:prstGeom>
            <a:ln w="889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157" name="Соединитель: уступ 156">
            <a:extLst>
              <a:ext uri="{FF2B5EF4-FFF2-40B4-BE49-F238E27FC236}">
                <a16:creationId xmlns:a16="http://schemas.microsoft.com/office/drawing/2014/main" id="{807FCCE7-97C1-44E4-A016-BBBEEC3C6F3F}"/>
              </a:ext>
            </a:extLst>
          </p:cNvPr>
          <p:cNvCxnSpPr>
            <a:cxnSpLocks/>
            <a:stCxn id="119" idx="0"/>
            <a:endCxn id="168" idx="2"/>
          </p:cNvCxnSpPr>
          <p:nvPr/>
        </p:nvCxnSpPr>
        <p:spPr>
          <a:xfrm rot="5400000" flipH="1" flipV="1">
            <a:off x="9079507" y="2077445"/>
            <a:ext cx="1274024" cy="1923512"/>
          </a:xfrm>
          <a:prstGeom prst="bentConnector3">
            <a:avLst>
              <a:gd name="adj1" fmla="val 35493"/>
            </a:avLst>
          </a:prstGeom>
          <a:ln w="889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68" name="TextBox 167">
            <a:extLst>
              <a:ext uri="{FF2B5EF4-FFF2-40B4-BE49-F238E27FC236}">
                <a16:creationId xmlns:a16="http://schemas.microsoft.com/office/drawing/2014/main" id="{882205B5-CB70-4C0E-B38B-E2BA38ED0E35}"/>
              </a:ext>
            </a:extLst>
          </p:cNvPr>
          <p:cNvSpPr txBox="1"/>
          <p:nvPr/>
        </p:nvSpPr>
        <p:spPr>
          <a:xfrm>
            <a:off x="10351740" y="1949001"/>
            <a:ext cx="653070" cy="4531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id-ID" sz="2400" dirty="0">
              <a:solidFill>
                <a:srgbClr val="00B050"/>
              </a:solidFill>
              <a:latin typeface="HelveticaNeue light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709094A-2BA7-4DC3-AECD-7E10262C4B58}"/>
              </a:ext>
            </a:extLst>
          </p:cNvPr>
          <p:cNvSpPr txBox="1"/>
          <p:nvPr/>
        </p:nvSpPr>
        <p:spPr>
          <a:xfrm>
            <a:off x="9957437" y="1939987"/>
            <a:ext cx="653070" cy="453188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id-ID" sz="2400" dirty="0">
              <a:solidFill>
                <a:srgbClr val="00B050"/>
              </a:solidFill>
              <a:latin typeface="HelveticaNeue light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126" name="Text Placeholder 4">
            <a:extLst>
              <a:ext uri="{FF2B5EF4-FFF2-40B4-BE49-F238E27FC236}">
                <a16:creationId xmlns:a16="http://schemas.microsoft.com/office/drawing/2014/main" id="{0455D0B9-79E6-4D2B-A7B0-74549A4E52E3}"/>
              </a:ext>
            </a:extLst>
          </p:cNvPr>
          <p:cNvSpPr txBox="1">
            <a:spLocks/>
          </p:cNvSpPr>
          <p:nvPr/>
        </p:nvSpPr>
        <p:spPr>
          <a:xfrm flipH="1">
            <a:off x="5114407" y="3834777"/>
            <a:ext cx="1963181" cy="73012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4000"/>
              </a:lnSpc>
              <a:buNone/>
              <a:defRPr/>
            </a:pPr>
            <a:r>
              <a:rPr lang="ru-RU" sz="18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Искусственный интеллект</a:t>
            </a:r>
            <a:endParaRPr lang="en-US" sz="1800" dirty="0">
              <a:solidFill>
                <a:schemeClr val="bg1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2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5" grpId="0"/>
      <p:bldP spid="113" grpId="0"/>
      <p:bldP spid="120" grpId="0"/>
      <p:bldP spid="121" grpId="0"/>
      <p:bldP spid="110" grpId="0"/>
      <p:bldP spid="118" grpId="0"/>
      <p:bldP spid="119" grpId="0"/>
      <p:bldP spid="125" grpId="0"/>
      <p:bldP spid="1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CF6AC46-6DCA-4C68-915C-964E4717DD79}"/>
              </a:ext>
            </a:extLst>
          </p:cNvPr>
          <p:cNvSpPr/>
          <p:nvPr/>
        </p:nvSpPr>
        <p:spPr>
          <a:xfrm>
            <a:off x="9144000" y="1049984"/>
            <a:ext cx="6096000" cy="7976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  Front-end</a:t>
            </a:r>
            <a:endParaRPr lang="id-ID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160D9-C933-4826-9E7F-5FBC21DBD50A}"/>
              </a:ext>
            </a:extLst>
          </p:cNvPr>
          <p:cNvSpPr txBox="1"/>
          <p:nvPr/>
        </p:nvSpPr>
        <p:spPr>
          <a:xfrm>
            <a:off x="515565" y="3103116"/>
            <a:ext cx="32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основе пользовательского интерфейса лежит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HTML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0671-4E8C-4111-8EBF-2CBEC1579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" y="616888"/>
            <a:ext cx="2256512" cy="2256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D501D-96BD-4064-964B-8010EB92A602}"/>
              </a:ext>
            </a:extLst>
          </p:cNvPr>
          <p:cNvSpPr txBox="1"/>
          <p:nvPr/>
        </p:nvSpPr>
        <p:spPr>
          <a:xfrm>
            <a:off x="830396" y="6244266"/>
            <a:ext cx="281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CSS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украшает страницу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2B9A73-07D7-4F21-9567-AD51B22C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" y="4040759"/>
            <a:ext cx="2041845" cy="2041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0837-81DC-40DF-91B2-8E77FC06717A}"/>
              </a:ext>
            </a:extLst>
          </p:cNvPr>
          <p:cNvSpPr txBox="1"/>
          <p:nvPr/>
        </p:nvSpPr>
        <p:spPr>
          <a:xfrm>
            <a:off x="3755360" y="4500185"/>
            <a:ext cx="3990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Для получения данных от сервера и создания сложных анимаций служит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JavaScript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DA4F50-E0E8-4AEA-BF07-DA982F53B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76" y="2271288"/>
            <a:ext cx="2041845" cy="2041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9A7AF-3F0E-4507-BF24-566FD0207747}"/>
              </a:ext>
            </a:extLst>
          </p:cNvPr>
          <p:cNvSpPr txBox="1"/>
          <p:nvPr/>
        </p:nvSpPr>
        <p:spPr>
          <a:xfrm>
            <a:off x="7882168" y="2626062"/>
            <a:ext cx="3990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Дополнительные инструменты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CCDC65-9553-4F4C-902C-AC543C43A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168" y="3832698"/>
            <a:ext cx="1675261" cy="13349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7482F-0F37-42F3-9B66-99BE7EACF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05112" y="4040759"/>
            <a:ext cx="2041846" cy="20418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22AC3E-DE6F-402E-8AB1-37F709A9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333" y1="60558" x2="53333" y2="60558"/>
                        <a14:foregroundMark x1="46042" y1="58167" x2="46042" y2="58167"/>
                        <a14:backgroundMark x1="42917" y1="40637" x2="42917" y2="40637"/>
                        <a14:backgroundMark x1="54792" y1="40637" x2="54792" y2="40637"/>
                        <a14:backgroundMark x1="57917" y1="63347" x2="57917" y2="63347"/>
                        <a14:backgroundMark x1="49792" y1="38645" x2="49792" y2="38645"/>
                        <a14:backgroundMark x1="40625" y1="71713" x2="40625" y2="71713"/>
                        <a14:backgroundMark x1="35625" y1="65339" x2="35625" y2="65339"/>
                        <a14:backgroundMark x1="39583" y1="30677" x2="39583" y2="30677"/>
                        <a14:backgroundMark x1="59792" y1="30677" x2="59792" y2="30677"/>
                        <a14:backgroundMark x1="63542" y1="46215" x2="63542" y2="46215"/>
                        <a14:backgroundMark x1="62500" y1="42231" x2="62500" y2="42231"/>
                        <a14:backgroundMark x1="65417" y1="49402" x2="65417" y2="49402"/>
                        <a14:backgroundMark x1="66042" y1="52590" x2="66042" y2="52590"/>
                        <a14:backgroundMark x1="66250" y1="60558" x2="66250" y2="60558"/>
                        <a14:backgroundMark x1="65417" y1="62948" x2="65417" y2="62948"/>
                        <a14:backgroundMark x1="60833" y1="69323" x2="60833" y2="69323"/>
                        <a14:backgroundMark x1="58333" y1="71713" x2="58333" y2="71713"/>
                        <a14:backgroundMark x1="57083" y1="72112" x2="57083" y2="72112"/>
                        <a14:backgroundMark x1="51250" y1="74502" x2="51250" y2="74502"/>
                        <a14:backgroundMark x1="42708" y1="72510" x2="42708" y2="72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73" y="5109494"/>
            <a:ext cx="3721854" cy="19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41">
            <a:extLst>
              <a:ext uri="{FF2B5EF4-FFF2-40B4-BE49-F238E27FC236}">
                <a16:creationId xmlns:a16="http://schemas.microsoft.com/office/drawing/2014/main" id="{974AEA70-1008-4C66-A9E4-1F46358F0AE5}"/>
              </a:ext>
            </a:extLst>
          </p:cNvPr>
          <p:cNvSpPr/>
          <p:nvPr/>
        </p:nvSpPr>
        <p:spPr>
          <a:xfrm>
            <a:off x="3736309" y="180743"/>
            <a:ext cx="47193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Инструменты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92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5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11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CF6AC46-6DCA-4C68-915C-964E4717DD79}"/>
              </a:ext>
            </a:extLst>
          </p:cNvPr>
          <p:cNvSpPr/>
          <p:nvPr/>
        </p:nvSpPr>
        <p:spPr>
          <a:xfrm>
            <a:off x="-3048000" y="1049983"/>
            <a:ext cx="6096000" cy="7976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Back-end</a:t>
            </a:r>
            <a:endParaRPr lang="id-ID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2071C-527B-4709-902C-7B61FA3172FE}"/>
              </a:ext>
            </a:extLst>
          </p:cNvPr>
          <p:cNvSpPr txBox="1"/>
          <p:nvPr/>
        </p:nvSpPr>
        <p:spPr>
          <a:xfrm>
            <a:off x="4342402" y="2545512"/>
            <a:ext cx="714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Back-end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сайта основан на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Node.js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и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его фреймворке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Express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1C15F9D-5177-49CA-B780-1E08A27E8CDD}"/>
              </a:ext>
            </a:extLst>
          </p:cNvPr>
          <p:cNvGrpSpPr/>
          <p:nvPr/>
        </p:nvGrpSpPr>
        <p:grpSpPr>
          <a:xfrm>
            <a:off x="3709480" y="104779"/>
            <a:ext cx="8000003" cy="3096638"/>
            <a:chOff x="3709480" y="104779"/>
            <a:chExt cx="8000003" cy="3096638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0DE9C6D4-47A7-484C-97D5-3B722B21D4AA}"/>
                </a:ext>
              </a:extLst>
            </p:cNvPr>
            <p:cNvGrpSpPr/>
            <p:nvPr/>
          </p:nvGrpSpPr>
          <p:grpSpPr>
            <a:xfrm>
              <a:off x="3709480" y="104779"/>
              <a:ext cx="4332549" cy="3096638"/>
              <a:chOff x="4033736" y="-634523"/>
              <a:chExt cx="4332549" cy="3096638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A8038712-8E88-4EA3-BEA8-42468FA6D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33736" y="-634523"/>
                <a:ext cx="3096638" cy="3096638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E3655A5B-0C26-4E4F-964B-869CE3CD0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86014" y="378879"/>
                <a:ext cx="1080271" cy="108027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77635-E0FA-47C7-9805-6FD22A9E0C0F}"/>
                </a:ext>
              </a:extLst>
            </p:cNvPr>
            <p:cNvSpPr txBox="1"/>
            <p:nvPr/>
          </p:nvSpPr>
          <p:spPr>
            <a:xfrm>
              <a:off x="9394047" y="1191433"/>
              <a:ext cx="2315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Express</a:t>
              </a:r>
              <a:endParaRPr lang="ru-RU" sz="5400" b="1" dirty="0">
                <a:solidFill>
                  <a:schemeClr val="bg1">
                    <a:lumMod val="9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E3B87-C0AD-4CEF-AF93-1B8B526097CC}"/>
                </a:ext>
              </a:extLst>
            </p:cNvPr>
            <p:cNvSpPr txBox="1"/>
            <p:nvPr/>
          </p:nvSpPr>
          <p:spPr>
            <a:xfrm>
              <a:off x="8356430" y="823042"/>
              <a:ext cx="723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FFF00"/>
                  </a:solidFill>
                  <a:latin typeface="Corbel Light" panose="020B0303020204020204" pitchFamily="34" charset="0"/>
                </a:rPr>
                <a:t>+</a:t>
              </a:r>
              <a:endParaRPr lang="ru-RU" sz="9600" b="1" dirty="0">
                <a:solidFill>
                  <a:srgbClr val="FFFF00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028" name="Picture 4" descr="mongodb, original, wordmark, logo Icon">
            <a:extLst>
              <a:ext uri="{FF2B5EF4-FFF2-40B4-BE49-F238E27FC236}">
                <a16:creationId xmlns:a16="http://schemas.microsoft.com/office/drawing/2014/main" id="{37E0086B-7F6A-4834-AFA8-42E76704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4" y="3150305"/>
            <a:ext cx="2793025" cy="279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06BAC0-D177-4013-A79B-9E93B88DB63F}"/>
              </a:ext>
            </a:extLst>
          </p:cNvPr>
          <p:cNvSpPr txBox="1"/>
          <p:nvPr/>
        </p:nvSpPr>
        <p:spPr>
          <a:xfrm>
            <a:off x="1135174" y="5893000"/>
            <a:ext cx="434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качестве базы данных используется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MongoDB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C11636-6A71-41AC-BB5A-594117CD05A8}"/>
              </a:ext>
            </a:extLst>
          </p:cNvPr>
          <p:cNvSpPr txBox="1"/>
          <p:nvPr/>
        </p:nvSpPr>
        <p:spPr>
          <a:xfrm>
            <a:off x="6593231" y="3652922"/>
            <a:ext cx="49728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Используемые библиотеки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jsonwebtoken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nodemailer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node-telegram-bot-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api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25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06519" y="243695"/>
            <a:ext cx="38470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Иерархия пользователей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F33C783E-44FF-4A5F-A80E-B4C8BB110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381" y="144624"/>
            <a:ext cx="10741237" cy="658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FB403B-4DF1-4092-A7B8-F3143C4BB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9" y="2883287"/>
            <a:ext cx="10973751" cy="3581710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3900419" y="371396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Хроновизор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3022059" y="1508669"/>
            <a:ext cx="61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Позволяет наглядно видеть последовательность исторических событий, запоминать даты</a:t>
            </a:r>
          </a:p>
        </p:txBody>
      </p:sp>
    </p:spTree>
    <p:extLst>
      <p:ext uri="{BB962C8B-B14F-4D97-AF65-F5344CB8AC3E}">
        <p14:creationId xmlns:p14="http://schemas.microsoft.com/office/powerpoint/2010/main" val="30209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3900419" y="371396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Рассылка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3022058" y="1154726"/>
            <a:ext cx="61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Удобный инструмент для мгновенного оповещения учеников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BC7A9-4A23-44B1-857D-9AC06F6D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73" y="3184965"/>
            <a:ext cx="8239853" cy="29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304</Words>
  <Application>Microsoft Office PowerPoint</Application>
  <PresentationFormat>Широкоэкранный</PresentationFormat>
  <Paragraphs>87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8" baseType="lpstr">
      <vt:lpstr>Aller</vt:lpstr>
      <vt:lpstr>Arial</vt:lpstr>
      <vt:lpstr>Calibri</vt:lpstr>
      <vt:lpstr>Calibri Light</vt:lpstr>
      <vt:lpstr>Corbel Light</vt:lpstr>
      <vt:lpstr>Gotham Bold</vt:lpstr>
      <vt:lpstr>Gotham Light</vt:lpstr>
      <vt:lpstr>HelveticaNeue light</vt:lpstr>
      <vt:lpstr>HelveticaNeue medium</vt:lpstr>
      <vt:lpstr>Montserrat Hairline</vt:lpstr>
      <vt:lpstr>Segoe UI</vt:lpstr>
      <vt:lpstr>Segoe UI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markzum</cp:lastModifiedBy>
  <cp:revision>178</cp:revision>
  <dcterms:created xsi:type="dcterms:W3CDTF">2017-02-28T05:28:20Z</dcterms:created>
  <dcterms:modified xsi:type="dcterms:W3CDTF">2023-03-24T17:45:03Z</dcterms:modified>
</cp:coreProperties>
</file>